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8" r:id="rId1"/>
    <p:sldMasterId id="2147483771" r:id="rId2"/>
  </p:sldMasterIdLst>
  <p:notesMasterIdLst>
    <p:notesMasterId r:id="rId13"/>
  </p:notesMasterIdLst>
  <p:sldIdLst>
    <p:sldId id="256" r:id="rId3"/>
    <p:sldId id="404" r:id="rId4"/>
    <p:sldId id="406" r:id="rId5"/>
    <p:sldId id="385" r:id="rId6"/>
    <p:sldId id="427" r:id="rId7"/>
    <p:sldId id="430" r:id="rId8"/>
    <p:sldId id="431" r:id="rId9"/>
    <p:sldId id="432" r:id="rId10"/>
    <p:sldId id="433" r:id="rId11"/>
    <p:sldId id="434" r:id="rId12"/>
  </p:sldIdLst>
  <p:sldSz cx="14401800" cy="9001125"/>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4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249"/>
    <a:srgbClr val="FF3300"/>
    <a:srgbClr val="319595"/>
    <a:srgbClr val="FF3505"/>
    <a:srgbClr val="00CC00"/>
    <a:srgbClr val="3CB9B6"/>
    <a:srgbClr val="FF4215"/>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40" autoAdjust="0"/>
    <p:restoredTop sz="93951" autoAdjust="0"/>
  </p:normalViewPr>
  <p:slideViewPr>
    <p:cSldViewPr>
      <p:cViewPr varScale="1">
        <p:scale>
          <a:sx n="66" d="100"/>
          <a:sy n="66" d="100"/>
        </p:scale>
        <p:origin x="942" y="84"/>
      </p:cViewPr>
      <p:guideLst>
        <p:guide orient="horz" pos="2835"/>
        <p:guide pos="4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113D080-731B-497A-86CC-130A608FA8E1}" type="datetimeFigureOut">
              <a:rPr lang="fr-FR"/>
              <a:pPr>
                <a:defRPr/>
              </a:pPr>
              <a:t>03/05/2023</a:t>
            </a:fld>
            <a:endParaRPr lang="fr-FR"/>
          </a:p>
        </p:txBody>
      </p:sp>
      <p:sp>
        <p:nvSpPr>
          <p:cNvPr id="4" name="Espace réservé de l'image des diapositives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C69F13-E351-4ABD-BC50-9C5753ED6968}" type="slidenum">
              <a:rPr lang="fr-FR"/>
              <a:pPr>
                <a:defRPr/>
              </a:pPr>
              <a:t>‹#›</a:t>
            </a:fld>
            <a:endParaRPr lang="fr-FR"/>
          </a:p>
        </p:txBody>
      </p:sp>
    </p:spTree>
    <p:extLst>
      <p:ext uri="{BB962C8B-B14F-4D97-AF65-F5344CB8AC3E}">
        <p14:creationId xmlns:p14="http://schemas.microsoft.com/office/powerpoint/2010/main" val="2092572903"/>
      </p:ext>
    </p:extLst>
  </p:cSld>
  <p:clrMap bg1="lt1" tx1="dk1" bg2="lt2" tx2="dk2" accent1="accent1" accent2="accent2" accent3="accent3" accent4="accent4" accent5="accent5" accent6="accent6" hlink="hlink" folHlink="folHlink"/>
  <p:notesStyle>
    <a:lvl1pPr algn="l" defTabSz="1233488" rtl="0" eaLnBrk="0" fontAlgn="base" hangingPunct="0">
      <a:spcBef>
        <a:spcPct val="30000"/>
      </a:spcBef>
      <a:spcAft>
        <a:spcPct val="0"/>
      </a:spcAft>
      <a:defRPr sz="1600" kern="1200">
        <a:solidFill>
          <a:schemeClr val="tx1"/>
        </a:solidFill>
        <a:latin typeface="+mn-lt"/>
        <a:ea typeface="+mn-ea"/>
        <a:cs typeface="+mn-cs"/>
      </a:defRPr>
    </a:lvl1pPr>
    <a:lvl2pPr marL="615950" algn="l" defTabSz="1233488" rtl="0" eaLnBrk="0" fontAlgn="base" hangingPunct="0">
      <a:spcBef>
        <a:spcPct val="30000"/>
      </a:spcBef>
      <a:spcAft>
        <a:spcPct val="0"/>
      </a:spcAft>
      <a:defRPr sz="1600" kern="1200">
        <a:solidFill>
          <a:schemeClr val="tx1"/>
        </a:solidFill>
        <a:latin typeface="+mn-lt"/>
        <a:ea typeface="+mn-ea"/>
        <a:cs typeface="+mn-cs"/>
      </a:defRPr>
    </a:lvl2pPr>
    <a:lvl3pPr marL="1233488" algn="l" defTabSz="1233488" rtl="0" eaLnBrk="0" fontAlgn="base" hangingPunct="0">
      <a:spcBef>
        <a:spcPct val="30000"/>
      </a:spcBef>
      <a:spcAft>
        <a:spcPct val="0"/>
      </a:spcAft>
      <a:defRPr sz="1600" kern="1200">
        <a:solidFill>
          <a:schemeClr val="tx1"/>
        </a:solidFill>
        <a:latin typeface="+mn-lt"/>
        <a:ea typeface="+mn-ea"/>
        <a:cs typeface="+mn-cs"/>
      </a:defRPr>
    </a:lvl3pPr>
    <a:lvl4pPr marL="1851025" algn="l" defTabSz="1233488" rtl="0" eaLnBrk="0" fontAlgn="base" hangingPunct="0">
      <a:spcBef>
        <a:spcPct val="30000"/>
      </a:spcBef>
      <a:spcAft>
        <a:spcPct val="0"/>
      </a:spcAft>
      <a:defRPr sz="1600" kern="1200">
        <a:solidFill>
          <a:schemeClr val="tx1"/>
        </a:solidFill>
        <a:latin typeface="+mn-lt"/>
        <a:ea typeface="+mn-ea"/>
        <a:cs typeface="+mn-cs"/>
      </a:defRPr>
    </a:lvl4pPr>
    <a:lvl5pPr marL="2468563" algn="l" defTabSz="1233488" rtl="0" eaLnBrk="0" fontAlgn="base" hangingPunct="0">
      <a:spcBef>
        <a:spcPct val="30000"/>
      </a:spcBef>
      <a:spcAft>
        <a:spcPct val="0"/>
      </a:spcAft>
      <a:defRPr sz="1600" kern="1200">
        <a:solidFill>
          <a:schemeClr val="tx1"/>
        </a:solidFill>
        <a:latin typeface="+mn-lt"/>
        <a:ea typeface="+mn-ea"/>
        <a:cs typeface="+mn-cs"/>
      </a:defRPr>
    </a:lvl5pPr>
    <a:lvl6pPr marL="3086100" algn="l" defTabSz="1234440" rtl="0" eaLnBrk="1" latinLnBrk="0" hangingPunct="1">
      <a:defRPr sz="1600" kern="1200">
        <a:solidFill>
          <a:schemeClr val="tx1"/>
        </a:solidFill>
        <a:latin typeface="+mn-lt"/>
        <a:ea typeface="+mn-ea"/>
        <a:cs typeface="+mn-cs"/>
      </a:defRPr>
    </a:lvl6pPr>
    <a:lvl7pPr marL="3703320" algn="l" defTabSz="1234440" rtl="0" eaLnBrk="1" latinLnBrk="0" hangingPunct="1">
      <a:defRPr sz="1600" kern="1200">
        <a:solidFill>
          <a:schemeClr val="tx1"/>
        </a:solidFill>
        <a:latin typeface="+mn-lt"/>
        <a:ea typeface="+mn-ea"/>
        <a:cs typeface="+mn-cs"/>
      </a:defRPr>
    </a:lvl7pPr>
    <a:lvl8pPr marL="4320540" algn="l" defTabSz="1234440" rtl="0" eaLnBrk="1" latinLnBrk="0" hangingPunct="1">
      <a:defRPr sz="1600" kern="1200">
        <a:solidFill>
          <a:schemeClr val="tx1"/>
        </a:solidFill>
        <a:latin typeface="+mn-lt"/>
        <a:ea typeface="+mn-ea"/>
        <a:cs typeface="+mn-cs"/>
      </a:defRPr>
    </a:lvl8pPr>
    <a:lvl9pPr marL="4937760" algn="l" defTabSz="123444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4</a:t>
            </a:fld>
            <a:endParaRPr lang="fr-FR" smtClean="0"/>
          </a:p>
        </p:txBody>
      </p:sp>
    </p:spTree>
    <p:extLst>
      <p:ext uri="{BB962C8B-B14F-4D97-AF65-F5344CB8AC3E}">
        <p14:creationId xmlns:p14="http://schemas.microsoft.com/office/powerpoint/2010/main" val="40149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800225" y="1475946"/>
            <a:ext cx="10801350" cy="3133725"/>
          </a:xfrm>
        </p:spPr>
        <p:txBody>
          <a:bodyPr anchor="b"/>
          <a:lstStyle>
            <a:lvl1pPr algn="ctr">
              <a:defRPr sz="7088"/>
            </a:lvl1pPr>
          </a:lstStyle>
          <a:p>
            <a:r>
              <a:rPr lang="fr-FR" smtClean="0"/>
              <a:t>Modifiez le style du titre</a:t>
            </a:r>
            <a:endParaRPr lang="en-US" dirty="0"/>
          </a:p>
        </p:txBody>
      </p:sp>
      <p:sp>
        <p:nvSpPr>
          <p:cNvPr id="3" name="Subtitle 2"/>
          <p:cNvSpPr>
            <a:spLocks noGrp="1"/>
          </p:cNvSpPr>
          <p:nvPr>
            <p:ph type="subTitle" idx="1"/>
          </p:nvPr>
        </p:nvSpPr>
        <p:spPr>
          <a:xfrm>
            <a:off x="1800225" y="4727675"/>
            <a:ext cx="10801350" cy="2173188"/>
          </a:xfrm>
        </p:spPr>
        <p:txBody>
          <a:bodyPr/>
          <a:lstStyle>
            <a:lvl1pPr marL="0" indent="0" algn="ctr">
              <a:buNone/>
              <a:defRPr sz="2835">
                <a:solidFill>
                  <a:schemeClr val="tx1">
                    <a:lumMod val="75000"/>
                    <a:lumOff val="25000"/>
                  </a:schemeClr>
                </a:solidFill>
              </a:defRPr>
            </a:lvl1pPr>
            <a:lvl2pPr marL="540090" indent="0" algn="ctr">
              <a:buNone/>
              <a:defRPr sz="3308"/>
            </a:lvl2pPr>
            <a:lvl3pPr marL="1080181" indent="0" algn="ctr">
              <a:buNone/>
              <a:defRPr sz="2835"/>
            </a:lvl3pPr>
            <a:lvl4pPr marL="1620271" indent="0" algn="ctr">
              <a:buNone/>
              <a:defRPr sz="2363"/>
            </a:lvl4pPr>
            <a:lvl5pPr marL="2160361" indent="0" algn="ctr">
              <a:buNone/>
              <a:defRPr sz="2363"/>
            </a:lvl5pPr>
            <a:lvl6pPr marL="2700452" indent="0" algn="ctr">
              <a:buNone/>
              <a:defRPr sz="2363"/>
            </a:lvl6pPr>
            <a:lvl7pPr marL="3240542" indent="0" algn="ctr">
              <a:buNone/>
              <a:defRPr sz="2363"/>
            </a:lvl7pPr>
            <a:lvl8pPr marL="3780633" indent="0" algn="ctr">
              <a:buNone/>
              <a:defRPr sz="2363"/>
            </a:lvl8pPr>
            <a:lvl9pPr marL="4320723" indent="0" algn="ctr">
              <a:buNone/>
              <a:defRPr sz="2363"/>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BA145391-4A5E-465E-BB72-3EA7ADF4956F}"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10F12FA-A46A-4C89-B5DF-637B2473C957}"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F4B82698-0C38-42D2-86BE-58C27F0CA15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78F73B5A-07CC-4DD5-837F-E355FFD53245}"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6288" y="472975"/>
            <a:ext cx="3105388" cy="7628037"/>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990124" y="472976"/>
            <a:ext cx="9136142" cy="7628036"/>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lvl1pPr>
              <a:defRPr/>
            </a:lvl1pPr>
          </a:lstStyle>
          <a:p>
            <a:pPr>
              <a:defRPr/>
            </a:pPr>
            <a:fld id="{6B6B01C4-9D6C-4657-A173-2496A4FCA4B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DA82088-B3A4-46FE-BAF3-CB4615BAC533}"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95E7AD2E-175B-45EA-9BB2-FA77B93E0257}"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622E2362-E9C2-4EA6-B6F1-1E1A1C0EAEB4}" type="slidenum">
              <a:rPr lang="fr-FR"/>
              <a:pPr>
                <a:defRP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00225" y="1473101"/>
            <a:ext cx="10801350" cy="3133725"/>
          </a:xfrm>
        </p:spPr>
        <p:txBody>
          <a:bodyPr anchor="b"/>
          <a:lstStyle>
            <a:lvl1pPr algn="ctr">
              <a:defRPr sz="7088"/>
            </a:lvl1pPr>
          </a:lstStyle>
          <a:p>
            <a:r>
              <a:rPr lang="fr-FR" smtClean="0"/>
              <a:t>Modifiez le style du titre</a:t>
            </a:r>
            <a:endParaRPr lang="fr-FR"/>
          </a:p>
        </p:txBody>
      </p:sp>
      <p:sp>
        <p:nvSpPr>
          <p:cNvPr id="3" name="Sous-titre 2"/>
          <p:cNvSpPr>
            <a:spLocks noGrp="1"/>
          </p:cNvSpPr>
          <p:nvPr>
            <p:ph type="subTitle" idx="1"/>
          </p:nvPr>
        </p:nvSpPr>
        <p:spPr>
          <a:xfrm>
            <a:off x="1800225" y="4727675"/>
            <a:ext cx="10801350" cy="2173188"/>
          </a:xfrm>
        </p:spPr>
        <p:txBody>
          <a:bodyPr/>
          <a:lstStyle>
            <a:lvl1pPr marL="0" indent="0" algn="ctr">
              <a:buNone/>
              <a:defRPr sz="2835"/>
            </a:lvl1pPr>
            <a:lvl2pPr marL="540090" indent="0" algn="ctr">
              <a:buNone/>
              <a:defRPr sz="2363"/>
            </a:lvl2pPr>
            <a:lvl3pPr marL="1080181" indent="0" algn="ctr">
              <a:buNone/>
              <a:defRPr sz="2126"/>
            </a:lvl3pPr>
            <a:lvl4pPr marL="1620271" indent="0" algn="ctr">
              <a:buNone/>
              <a:defRPr sz="1890"/>
            </a:lvl4pPr>
            <a:lvl5pPr marL="2160361" indent="0" algn="ctr">
              <a:buNone/>
              <a:defRPr sz="1890"/>
            </a:lvl5pPr>
            <a:lvl6pPr marL="2700452" indent="0" algn="ctr">
              <a:buNone/>
              <a:defRPr sz="1890"/>
            </a:lvl6pPr>
            <a:lvl7pPr marL="3240542" indent="0" algn="ctr">
              <a:buNone/>
              <a:defRPr sz="1890"/>
            </a:lvl7pPr>
            <a:lvl8pPr marL="3780633" indent="0" algn="ctr">
              <a:buNone/>
              <a:defRPr sz="1890"/>
            </a:lvl8pPr>
            <a:lvl9pPr marL="4320723" indent="0" algn="ctr">
              <a:buNone/>
              <a:defRPr sz="189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100D1E5C-870F-4F63-97F3-2C84153C88F2}"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AD6FCE2-3955-4EC4-BD4A-6AED08911EF0}" type="slidenum">
              <a:rPr lang="fr-FR"/>
              <a:pPr>
                <a:defRP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53577BAE-90F4-42A9-AB3D-28EE1A0C1E7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EC82800-461F-4232-A78A-69AC71ADF442}" type="slidenum">
              <a:rPr lang="fr-FR"/>
              <a:pPr>
                <a:defRP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82623" y="2244032"/>
            <a:ext cx="12421553" cy="3744217"/>
          </a:xfrm>
        </p:spPr>
        <p:txBody>
          <a:bodyPr anchor="b"/>
          <a:lstStyle>
            <a:lvl1pPr>
              <a:defRPr sz="7088"/>
            </a:lvl1pPr>
          </a:lstStyle>
          <a:p>
            <a:r>
              <a:rPr lang="fr-FR" smtClean="0"/>
              <a:t>Modifiez le style du titre</a:t>
            </a:r>
            <a:endParaRPr lang="fr-FR"/>
          </a:p>
        </p:txBody>
      </p:sp>
      <p:sp>
        <p:nvSpPr>
          <p:cNvPr id="3" name="Espace réservé du texte 2"/>
          <p:cNvSpPr>
            <a:spLocks noGrp="1"/>
          </p:cNvSpPr>
          <p:nvPr>
            <p:ph type="body" idx="1"/>
          </p:nvPr>
        </p:nvSpPr>
        <p:spPr>
          <a:xfrm>
            <a:off x="982623" y="6023671"/>
            <a:ext cx="12421553" cy="1968995"/>
          </a:xfrm>
        </p:spPr>
        <p:txBody>
          <a:bodyPr/>
          <a:lstStyle>
            <a:lvl1pPr marL="0" indent="0">
              <a:buNone/>
              <a:defRPr sz="2835">
                <a:solidFill>
                  <a:schemeClr val="tx1">
                    <a:tint val="75000"/>
                  </a:schemeClr>
                </a:solidFill>
              </a:defRPr>
            </a:lvl1pPr>
            <a:lvl2pPr marL="540090" indent="0">
              <a:buNone/>
              <a:defRPr sz="2363">
                <a:solidFill>
                  <a:schemeClr val="tx1">
                    <a:tint val="75000"/>
                  </a:schemeClr>
                </a:solidFill>
              </a:defRPr>
            </a:lvl2pPr>
            <a:lvl3pPr marL="1080181" indent="0">
              <a:buNone/>
              <a:defRPr sz="2126">
                <a:solidFill>
                  <a:schemeClr val="tx1">
                    <a:tint val="75000"/>
                  </a:schemeClr>
                </a:solidFill>
              </a:defRPr>
            </a:lvl3pPr>
            <a:lvl4pPr marL="1620271" indent="0">
              <a:buNone/>
              <a:defRPr sz="1890">
                <a:solidFill>
                  <a:schemeClr val="tx1">
                    <a:tint val="75000"/>
                  </a:schemeClr>
                </a:solidFill>
              </a:defRPr>
            </a:lvl4pPr>
            <a:lvl5pPr marL="2160361" indent="0">
              <a:buNone/>
              <a:defRPr sz="1890">
                <a:solidFill>
                  <a:schemeClr val="tx1">
                    <a:tint val="75000"/>
                  </a:schemeClr>
                </a:solidFill>
              </a:defRPr>
            </a:lvl5pPr>
            <a:lvl6pPr marL="2700452" indent="0">
              <a:buNone/>
              <a:defRPr sz="1890">
                <a:solidFill>
                  <a:schemeClr val="tx1">
                    <a:tint val="75000"/>
                  </a:schemeClr>
                </a:solidFill>
              </a:defRPr>
            </a:lvl6pPr>
            <a:lvl7pPr marL="3240542" indent="0">
              <a:buNone/>
              <a:defRPr sz="1890">
                <a:solidFill>
                  <a:schemeClr val="tx1">
                    <a:tint val="75000"/>
                  </a:schemeClr>
                </a:solidFill>
              </a:defRPr>
            </a:lvl7pPr>
            <a:lvl8pPr marL="3780633" indent="0">
              <a:buNone/>
              <a:defRPr sz="1890">
                <a:solidFill>
                  <a:schemeClr val="tx1">
                    <a:tint val="75000"/>
                  </a:schemeClr>
                </a:solidFill>
              </a:defRPr>
            </a:lvl8pPr>
            <a:lvl9pPr marL="4320723" indent="0">
              <a:buNone/>
              <a:defRPr sz="189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A0A70E1-2885-420A-8666-7A620007F678}"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720CBF6-3221-49E8-B744-6F936D30A48A}" type="slidenum">
              <a:rPr lang="fr-FR"/>
              <a:pPr>
                <a:defRPr/>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990124"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7290911"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927C67FC-4727-41A7-8354-D988B11D79BE}"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219E0559-D5E4-4778-B4C4-254F3A997BA8}" type="slidenum">
              <a:rPr lang="fr-FR"/>
              <a:pPr>
                <a:defRPr/>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91999" y="479227"/>
            <a:ext cx="12421553" cy="1739801"/>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992000" y="2206526"/>
            <a:ext cx="6092636"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Espace réservé du contenu 3"/>
          <p:cNvSpPr>
            <a:spLocks noGrp="1"/>
          </p:cNvSpPr>
          <p:nvPr>
            <p:ph sz="half" idx="2"/>
          </p:nvPr>
        </p:nvSpPr>
        <p:spPr>
          <a:xfrm>
            <a:off x="992000" y="3287911"/>
            <a:ext cx="6092636"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7290911" y="2206526"/>
            <a:ext cx="6122641"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Espace réservé du contenu 5"/>
          <p:cNvSpPr>
            <a:spLocks noGrp="1"/>
          </p:cNvSpPr>
          <p:nvPr>
            <p:ph sz="quarter" idx="4"/>
          </p:nvPr>
        </p:nvSpPr>
        <p:spPr>
          <a:xfrm>
            <a:off x="7290911" y="3287911"/>
            <a:ext cx="6122641"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315A413D-CC63-4784-801A-1E077447ADA6}" type="datetime1">
              <a:rPr lang="fr-FR"/>
              <a:pPr>
                <a:defRPr/>
              </a:pPr>
              <a:t>03/05/2023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9917AA6F-7713-4068-9C4B-02D6DB3098E2}" type="slidenum">
              <a:rPr lang="fr-FR"/>
              <a:pPr>
                <a:defRPr/>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3BD78B64-CE3C-4922-8447-33772032E008}" type="datetime1">
              <a:rPr lang="fr-FR"/>
              <a:pPr>
                <a:defRPr/>
              </a:pPr>
              <a:t>03/05/2023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DDC7F516-6098-46C6-ABB3-01A0C07D8841}" type="slidenum">
              <a:rPr lang="fr-FR"/>
              <a:pPr>
                <a:defRPr/>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441DCB33-CFF9-44EC-A510-CB349698F63A}" type="datetime1">
              <a:rPr lang="fr-FR"/>
              <a:pPr>
                <a:defRPr/>
              </a:pPr>
              <a:t>03/05/2023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5DADD686-69FC-4DF8-902B-5703B555401B}"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D14008D7-8FBB-4BC4-B8C3-56A6167C1635}"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D6CE81B-2502-41D1-BA93-54DB3E323F00}"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du contenu 2"/>
          <p:cNvSpPr>
            <a:spLocks noGrp="1"/>
          </p:cNvSpPr>
          <p:nvPr>
            <p:ph idx="1"/>
          </p:nvPr>
        </p:nvSpPr>
        <p:spPr>
          <a:xfrm>
            <a:off x="6122641" y="1295996"/>
            <a:ext cx="7290911" cy="6396633"/>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B0BB2B5-37FF-455E-BFE6-36F282C6EBC2}"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CF28A6E-D49E-4C46-9E1D-F7C4F47CA001}" type="slidenum">
              <a:rPr lang="fr-FR"/>
              <a:pPr>
                <a:defRPr/>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pour une image  2"/>
          <p:cNvSpPr>
            <a:spLocks noGrp="1"/>
          </p:cNvSpPr>
          <p:nvPr>
            <p:ph type="pic" idx="1"/>
          </p:nvPr>
        </p:nvSpPr>
        <p:spPr>
          <a:xfrm>
            <a:off x="6122641" y="1295996"/>
            <a:ext cx="7290911" cy="6396633"/>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endParaRPr lang="fr-FR" noProof="0" smtClean="0"/>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CD8FB14-0CC6-4CFC-9D75-CCCCD9A03CEC}"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0C72F75-36B6-4BB7-8726-F03F5C77979C}" type="slidenum">
              <a:rPr lang="fr-FR"/>
              <a:pPr>
                <a:defRPr/>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4221174-EEBC-4904-ABC7-FE7FCD63BD2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04CD899-F277-4ED5-AF4B-5E85A2FF47E4}" type="slidenum">
              <a:rPr lang="fr-FR"/>
              <a:pPr>
                <a:defRPr/>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306288" y="479227"/>
            <a:ext cx="3105388" cy="762803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990124" y="479227"/>
            <a:ext cx="9136142" cy="762803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1D7C454-DF71-48B3-AFDC-E6D8C9F1B194}"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A502E7C-0943-47D1-852F-34C7E4B1BD77}" type="slidenum">
              <a:rPr lang="fr-FR"/>
              <a:pPr>
                <a:defRPr/>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E8A9E91D-38C6-4588-8A49-83474319DA4F}"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7FD673AD-E086-483B-BD2B-CC33182A54E7}"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82623" y="2247555"/>
            <a:ext cx="12421553" cy="3742211"/>
          </a:xfrm>
        </p:spPr>
        <p:txBody>
          <a:bodyPr anchor="b"/>
          <a:lstStyle>
            <a:lvl1pPr>
              <a:defRPr sz="7088" b="0"/>
            </a:lvl1pPr>
          </a:lstStyle>
          <a:p>
            <a:r>
              <a:rPr lang="fr-FR" smtClean="0"/>
              <a:t>Modifiez le style du titre</a:t>
            </a:r>
            <a:endParaRPr lang="en-US" dirty="0"/>
          </a:p>
        </p:txBody>
      </p:sp>
      <p:sp>
        <p:nvSpPr>
          <p:cNvPr id="3" name="Text Placeholder 2"/>
          <p:cNvSpPr>
            <a:spLocks noGrp="1"/>
          </p:cNvSpPr>
          <p:nvPr>
            <p:ph type="body" idx="1"/>
          </p:nvPr>
        </p:nvSpPr>
        <p:spPr>
          <a:xfrm>
            <a:off x="982623" y="5975332"/>
            <a:ext cx="12421553" cy="1968995"/>
          </a:xfrm>
        </p:spPr>
        <p:txBody>
          <a:bodyPr/>
          <a:lstStyle>
            <a:lvl1pPr marL="0" indent="0">
              <a:buNone/>
              <a:defRPr sz="2835">
                <a:solidFill>
                  <a:schemeClr val="tx1">
                    <a:lumMod val="75000"/>
                    <a:lumOff val="25000"/>
                  </a:schemeClr>
                </a:solidFill>
              </a:defRPr>
            </a:lvl1pPr>
            <a:lvl2pPr marL="540090" indent="0">
              <a:buNone/>
              <a:defRPr sz="2126">
                <a:solidFill>
                  <a:schemeClr val="tx1">
                    <a:tint val="75000"/>
                  </a:schemeClr>
                </a:solidFill>
              </a:defRPr>
            </a:lvl2pPr>
            <a:lvl3pPr marL="1080181" indent="0">
              <a:buNone/>
              <a:defRPr sz="1890">
                <a:solidFill>
                  <a:schemeClr val="tx1">
                    <a:tint val="75000"/>
                  </a:schemeClr>
                </a:solidFill>
              </a:defRPr>
            </a:lvl3pPr>
            <a:lvl4pPr marL="1620271" indent="0">
              <a:buNone/>
              <a:defRPr sz="1654">
                <a:solidFill>
                  <a:schemeClr val="tx1">
                    <a:tint val="75000"/>
                  </a:schemeClr>
                </a:solidFill>
              </a:defRPr>
            </a:lvl4pPr>
            <a:lvl5pPr marL="2160361" indent="0">
              <a:buNone/>
              <a:defRPr sz="1654">
                <a:solidFill>
                  <a:schemeClr val="tx1">
                    <a:tint val="75000"/>
                  </a:schemeClr>
                </a:solidFill>
              </a:defRPr>
            </a:lvl5pPr>
            <a:lvl6pPr marL="2700452" indent="0">
              <a:buNone/>
              <a:defRPr sz="1654">
                <a:solidFill>
                  <a:schemeClr val="tx1">
                    <a:tint val="75000"/>
                  </a:schemeClr>
                </a:solidFill>
              </a:defRPr>
            </a:lvl6pPr>
            <a:lvl7pPr marL="3240542" indent="0">
              <a:buNone/>
              <a:defRPr sz="1654">
                <a:solidFill>
                  <a:schemeClr val="tx1">
                    <a:tint val="75000"/>
                  </a:schemeClr>
                </a:solidFill>
              </a:defRPr>
            </a:lvl7pPr>
            <a:lvl8pPr marL="3780633" indent="0">
              <a:buNone/>
              <a:defRPr sz="1654">
                <a:solidFill>
                  <a:schemeClr val="tx1">
                    <a:tint val="75000"/>
                  </a:schemeClr>
                </a:solidFill>
              </a:defRPr>
            </a:lvl8pPr>
            <a:lvl9pPr marL="4320723" indent="0">
              <a:buNone/>
              <a:defRPr sz="1654">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76D8638A-32FB-421A-AF5D-88502B65ECC0}"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6F7EDAC-52D8-4DE9-9C31-7699FB1B4798}"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998306"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290911"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66FDB7DE-10D3-479E-BAA0-133E9779D461}"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F2E9B150-C890-4A23-A1AB-8103FA39647C}"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8306" y="2207429"/>
            <a:ext cx="6090761" cy="1083730"/>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Content Placeholder 3"/>
          <p:cNvSpPr>
            <a:spLocks noGrp="1"/>
          </p:cNvSpPr>
          <p:nvPr>
            <p:ph sz="half" idx="2"/>
          </p:nvPr>
        </p:nvSpPr>
        <p:spPr>
          <a:xfrm>
            <a:off x="998306" y="3291160"/>
            <a:ext cx="6090761"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290912" y="2207429"/>
            <a:ext cx="6120766" cy="1083729"/>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Content Placeholder 5"/>
          <p:cNvSpPr>
            <a:spLocks noGrp="1"/>
          </p:cNvSpPr>
          <p:nvPr>
            <p:ph sz="quarter" idx="4"/>
          </p:nvPr>
        </p:nvSpPr>
        <p:spPr>
          <a:xfrm>
            <a:off x="7290912" y="3291160"/>
            <a:ext cx="6120766"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 name="Title 9"/>
          <p:cNvSpPr>
            <a:spLocks noGrp="1"/>
          </p:cNvSpPr>
          <p:nvPr>
            <p:ph type="title"/>
          </p:nvPr>
        </p:nvSpPr>
        <p:spPr/>
        <p:txBody>
          <a:bodyPr/>
          <a:lstStyle/>
          <a:p>
            <a:r>
              <a:rPr lang="fr-FR" smtClean="0"/>
              <a:t>Modifiez le style du titre</a:t>
            </a:r>
            <a:endParaRPr lang="en-US" dirty="0"/>
          </a:p>
        </p:txBody>
      </p:sp>
      <p:sp>
        <p:nvSpPr>
          <p:cNvPr id="7" name="Date Placeholder 3"/>
          <p:cNvSpPr>
            <a:spLocks noGrp="1"/>
          </p:cNvSpPr>
          <p:nvPr>
            <p:ph type="dt" sz="half" idx="10"/>
          </p:nvPr>
        </p:nvSpPr>
        <p:spPr/>
        <p:txBody>
          <a:bodyPr/>
          <a:lstStyle>
            <a:lvl1pPr>
              <a:defRPr/>
            </a:lvl1pPr>
          </a:lstStyle>
          <a:p>
            <a:pPr>
              <a:defRPr/>
            </a:pPr>
            <a:fld id="{289B73D8-0116-4D65-AA3C-9025BD703C94}" type="datetime1">
              <a:rPr lang="fr-FR"/>
              <a:pPr>
                <a:defRPr/>
              </a:pPr>
              <a:t>03/05/2023</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C2836F7D-A424-4A65-9217-ECECD7B09EE1}"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3" name="Date Placeholder 3"/>
          <p:cNvSpPr>
            <a:spLocks noGrp="1"/>
          </p:cNvSpPr>
          <p:nvPr>
            <p:ph type="dt" sz="half" idx="10"/>
          </p:nvPr>
        </p:nvSpPr>
        <p:spPr/>
        <p:txBody>
          <a:bodyPr/>
          <a:lstStyle>
            <a:lvl1pPr>
              <a:defRPr/>
            </a:lvl1pPr>
          </a:lstStyle>
          <a:p>
            <a:pPr>
              <a:defRPr/>
            </a:pPr>
            <a:fld id="{794739FA-D1FB-41DB-8356-2703BF73A94C}" type="datetime1">
              <a:rPr lang="fr-FR"/>
              <a:pPr>
                <a:defRPr/>
              </a:pPr>
              <a:t>03/05/2023</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537A527F-C78D-43BE-B3EB-F75D5E4ABD7F}"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80A5B2-5FBE-453F-8CB8-ACFD8D1DA7CB}" type="datetime1">
              <a:rPr lang="fr-FR"/>
              <a:pPr>
                <a:defRPr/>
              </a:pPr>
              <a:t>03/05/2023</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2D84D4C3-2464-4F32-9379-9A5E7506CB00}"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59"/>
          </a:xfrm>
        </p:spPr>
        <p:txBody>
          <a:bodyPr anchor="b"/>
          <a:lstStyle>
            <a:lvl1pPr>
              <a:defRPr sz="3780" b="0"/>
            </a:lvl1pPr>
          </a:lstStyle>
          <a:p>
            <a:r>
              <a:rPr lang="fr-FR" smtClean="0"/>
              <a:t>Modifiez le style du titre</a:t>
            </a:r>
            <a:endParaRPr lang="en-US" dirty="0"/>
          </a:p>
        </p:txBody>
      </p:sp>
      <p:sp>
        <p:nvSpPr>
          <p:cNvPr id="3" name="Content Placeholder 2"/>
          <p:cNvSpPr>
            <a:spLocks noGrp="1"/>
          </p:cNvSpPr>
          <p:nvPr>
            <p:ph idx="1"/>
          </p:nvPr>
        </p:nvSpPr>
        <p:spPr>
          <a:xfrm>
            <a:off x="6120765" y="1300163"/>
            <a:ext cx="7290911" cy="6400800"/>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93724" y="2700337"/>
            <a:ext cx="4644581" cy="5000626"/>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C3BD4DEE-3C4A-4CFD-993B-75799F1568BA}"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C43ADFA-142D-4122-90E1-1CBFFDAA3BFC}"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63"/>
          </a:xfrm>
        </p:spPr>
        <p:txBody>
          <a:bodyPr anchor="b"/>
          <a:lstStyle>
            <a:lvl1pPr>
              <a:defRPr sz="3780" b="0"/>
            </a:lvl1pPr>
          </a:lstStyle>
          <a:p>
            <a:r>
              <a:rPr lang="fr-FR" smtClean="0"/>
              <a:t>Modifiez le style du titre</a:t>
            </a:r>
            <a:endParaRPr lang="en-US" dirty="0"/>
          </a:p>
        </p:txBody>
      </p:sp>
      <p:sp>
        <p:nvSpPr>
          <p:cNvPr id="3" name="Picture Placeholder 2"/>
          <p:cNvSpPr>
            <a:spLocks noGrp="1"/>
          </p:cNvSpPr>
          <p:nvPr>
            <p:ph type="pic" idx="1"/>
          </p:nvPr>
        </p:nvSpPr>
        <p:spPr>
          <a:xfrm>
            <a:off x="6120765" y="1300163"/>
            <a:ext cx="7290911" cy="6400800"/>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r>
              <a:rPr lang="fr-FR" noProof="0" smtClean="0"/>
              <a:t>Cliquez sur l'icône pour ajouter une image</a:t>
            </a:r>
            <a:endParaRPr lang="en-US" noProof="0" dirty="0"/>
          </a:p>
        </p:txBody>
      </p:sp>
      <p:sp>
        <p:nvSpPr>
          <p:cNvPr id="4" name="Text Placeholder 3"/>
          <p:cNvSpPr>
            <a:spLocks noGrp="1"/>
          </p:cNvSpPr>
          <p:nvPr>
            <p:ph type="body" sz="half" idx="2"/>
          </p:nvPr>
        </p:nvSpPr>
        <p:spPr>
          <a:xfrm>
            <a:off x="993724" y="2700337"/>
            <a:ext cx="4644581" cy="5000625"/>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961518AB-934A-4E5D-B96A-A233487B9B25}"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1025A9A-E741-45F8-B8C4-83FB1A66C6B3}"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98538"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endParaRPr lang="en-US" altLang="fr-FR" smtClean="0"/>
          </a:p>
        </p:txBody>
      </p:sp>
      <p:sp>
        <p:nvSpPr>
          <p:cNvPr id="1027" name="Text Placeholder 2"/>
          <p:cNvSpPr>
            <a:spLocks noGrp="1"/>
          </p:cNvSpPr>
          <p:nvPr>
            <p:ph type="body" idx="1"/>
          </p:nvPr>
        </p:nvSpPr>
        <p:spPr bwMode="auto">
          <a:xfrm>
            <a:off x="998538" y="2400300"/>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en-US" altLang="fr-FR" smtClean="0"/>
          </a:p>
        </p:txBody>
      </p:sp>
      <p:sp>
        <p:nvSpPr>
          <p:cNvPr id="4" name="Date Placeholder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299">
                <a:solidFill>
                  <a:schemeClr val="tx1">
                    <a:lumMod val="65000"/>
                    <a:lumOff val="35000"/>
                  </a:schemeClr>
                </a:solidFill>
                <a:latin typeface="+mn-lt"/>
              </a:defRPr>
            </a:lvl1pPr>
          </a:lstStyle>
          <a:p>
            <a:pPr>
              <a:defRPr/>
            </a:pPr>
            <a:fld id="{33CDC188-F056-4A23-B5F8-5882FB18A8FB}" type="datetime1">
              <a:rPr lang="fr-FR"/>
              <a:pPr>
                <a:defRPr/>
              </a:pPr>
              <a:t>03/05/2023</a:t>
            </a:fld>
            <a:endParaRPr lang="fr-FR"/>
          </a:p>
        </p:txBody>
      </p:sp>
      <p:sp>
        <p:nvSpPr>
          <p:cNvPr id="5" name="Footer Placeholder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299">
                <a:solidFill>
                  <a:schemeClr val="tx1">
                    <a:lumMod val="65000"/>
                    <a:lumOff val="35000"/>
                  </a:schemeClr>
                </a:solidFill>
                <a:latin typeface="+mn-lt"/>
              </a:defRPr>
            </a:lvl1pPr>
          </a:lstStyle>
          <a:p>
            <a:pPr>
              <a:defRPr/>
            </a:pPr>
            <a:endParaRPr lang="fr-FR"/>
          </a:p>
        </p:txBody>
      </p:sp>
      <p:sp>
        <p:nvSpPr>
          <p:cNvPr id="6" name="Slide Number Placeholder 5"/>
          <p:cNvSpPr>
            <a:spLocks noGrp="1"/>
          </p:cNvSpPr>
          <p:nvPr>
            <p:ph type="sldNum" sz="quarter" idx="4"/>
          </p:nvPr>
        </p:nvSpPr>
        <p:spPr>
          <a:xfrm>
            <a:off x="10179050" y="8342313"/>
            <a:ext cx="3240088"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723FE4B-D2C7-4F4C-9C5F-627B7BC01A9C}"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28" r:id="rId1"/>
    <p:sldLayoutId id="2147484229" r:id="rId2"/>
    <p:sldLayoutId id="2147484230" r:id="rId3"/>
    <p:sldLayoutId id="2147484231" r:id="rId4"/>
    <p:sldLayoutId id="2147484232" r:id="rId5"/>
    <p:sldLayoutId id="2147484233" r:id="rId6"/>
    <p:sldLayoutId id="2147484234" r:id="rId7"/>
    <p:sldLayoutId id="2147484235" r:id="rId8"/>
    <p:sldLayoutId id="2147484236" r:id="rId9"/>
    <p:sldLayoutId id="2147484237" r:id="rId10"/>
    <p:sldLayoutId id="2147484238" r:id="rId11"/>
    <p:sldLayoutId id="2147484250"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Wingdings 2" pitchFamily="18" charset="2"/>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Wingdings 2" pitchFamily="18" charset="2"/>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Wingdings 2" pitchFamily="18" charset="2"/>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5pPr>
      <a:lvl6pPr marL="297049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6pPr>
      <a:lvl7pPr marL="351058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7pPr>
      <a:lvl8pPr marL="405067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8pPr>
      <a:lvl9pPr marL="459076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9pPr>
    </p:bodyStyle>
    <p:otherStyle>
      <a:defPPr>
        <a:defRPr lang="en-US"/>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990600"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2051" name="Espace réservé du texte 2"/>
          <p:cNvSpPr>
            <a:spLocks noGrp="1"/>
          </p:cNvSpPr>
          <p:nvPr>
            <p:ph type="body" idx="1"/>
          </p:nvPr>
        </p:nvSpPr>
        <p:spPr bwMode="auto">
          <a:xfrm>
            <a:off x="990600" y="2395538"/>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418">
                <a:solidFill>
                  <a:schemeClr val="tx1">
                    <a:tint val="75000"/>
                  </a:schemeClr>
                </a:solidFill>
                <a:latin typeface="+mn-lt"/>
              </a:defRPr>
            </a:lvl1pPr>
          </a:lstStyle>
          <a:p>
            <a:pPr>
              <a:defRPr/>
            </a:pPr>
            <a:fld id="{508835C5-D0EB-42AA-B429-DCFC9D62D0DC}" type="datetime1">
              <a:rPr lang="fr-FR"/>
              <a:pPr>
                <a:defRPr/>
              </a:pPr>
              <a:t>03/05/2023</a:t>
            </a:fld>
            <a:endParaRPr lang="fr-FR"/>
          </a:p>
        </p:txBody>
      </p:sp>
      <p:sp>
        <p:nvSpPr>
          <p:cNvPr id="5" name="Espace réservé du pied de page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418">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10171113" y="8342313"/>
            <a:ext cx="3240087"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rgbClr val="898989"/>
                </a:solidFill>
              </a:defRPr>
            </a:lvl1pPr>
          </a:lstStyle>
          <a:p>
            <a:pPr>
              <a:defRPr/>
            </a:pPr>
            <a:fld id="{B21FAA49-3743-4D5D-8D34-02A5E45EED45}"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 id="2147484251"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Arial" pitchFamily="34" charset="0"/>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Arial" pitchFamily="34" charset="0"/>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Arial" pitchFamily="34" charset="0"/>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5pPr>
      <a:lvl6pPr marL="297049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1058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5067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9076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fr-FR"/>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16913"/>
            <a:ext cx="14401800" cy="68421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3200" b="1" dirty="0" smtClean="0"/>
              <a:t>2022-2023</a:t>
            </a:r>
            <a:endParaRPr lang="fr-FR" sz="3200" b="1" dirty="0"/>
          </a:p>
        </p:txBody>
      </p:sp>
      <p:pic>
        <p:nvPicPr>
          <p:cNvPr id="5123" name="Image 4" descr="logo univ.JPG"/>
          <p:cNvPicPr>
            <a:picLocks noChangeAspect="1"/>
          </p:cNvPicPr>
          <p:nvPr/>
        </p:nvPicPr>
        <p:blipFill>
          <a:blip r:embed="rId2">
            <a:clrChange>
              <a:clrFrom>
                <a:srgbClr val="FFFDEE"/>
              </a:clrFrom>
              <a:clrTo>
                <a:srgbClr val="FFFDEE">
                  <a:alpha val="0"/>
                </a:srgbClr>
              </a:clrTo>
            </a:clrChange>
          </a:blip>
          <a:srcRect l="23669" r="11966" b="5237"/>
          <a:stretch>
            <a:fillRect/>
          </a:stretch>
        </p:blipFill>
        <p:spPr bwMode="auto">
          <a:xfrm>
            <a:off x="0" y="0"/>
            <a:ext cx="2016125" cy="1908175"/>
          </a:xfrm>
          <a:prstGeom prst="rect">
            <a:avLst/>
          </a:prstGeom>
          <a:noFill/>
          <a:ln w="9525">
            <a:noFill/>
            <a:miter lim="800000"/>
            <a:headEnd/>
            <a:tailEnd/>
          </a:ln>
        </p:spPr>
      </p:pic>
      <p:sp>
        <p:nvSpPr>
          <p:cNvPr id="10" name="Titre 9"/>
          <p:cNvSpPr>
            <a:spLocks noGrp="1"/>
          </p:cNvSpPr>
          <p:nvPr>
            <p:ph type="ctrTitle"/>
          </p:nvPr>
        </p:nvSpPr>
        <p:spPr>
          <a:xfrm>
            <a:off x="863600" y="1231900"/>
            <a:ext cx="12674600" cy="4176713"/>
          </a:xfrm>
        </p:spPr>
        <p:txBody>
          <a:bodyPr rtlCol="0">
            <a:normAutofit/>
          </a:bodyPr>
          <a:lstStyle/>
          <a:p>
            <a:pPr defTabSz="1080181" eaLnBrk="1" fontAlgn="auto" hangingPunct="1">
              <a:spcAft>
                <a:spcPts val="0"/>
              </a:spcAft>
              <a:defRPr/>
            </a:pPr>
            <a:r>
              <a:rPr lang="fr-FR" sz="6000" b="1" dirty="0" smtClean="0">
                <a:effectLst>
                  <a:outerShdw blurRad="38100" dist="38100" dir="2700000" algn="tl">
                    <a:srgbClr val="000000">
                      <a:alpha val="43137"/>
                    </a:srgbClr>
                  </a:outerShdw>
                </a:effectLst>
              </a:rPr>
              <a:t>UEM1(1)</a:t>
            </a:r>
            <a:br>
              <a:rPr lang="fr-FR" sz="6000" b="1" dirty="0" smtClean="0">
                <a:effectLst>
                  <a:outerShdw blurRad="38100" dist="38100" dir="2700000" algn="tl">
                    <a:srgbClr val="000000">
                      <a:alpha val="43137"/>
                    </a:srgbClr>
                  </a:outerShdw>
                </a:effectLst>
              </a:rPr>
            </a:br>
            <a:r>
              <a:rPr lang="fr-FR" sz="6000" b="1" dirty="0" smtClean="0">
                <a:solidFill>
                  <a:srgbClr val="FF0000"/>
                </a:solidFill>
                <a:effectLst>
                  <a:outerShdw blurRad="38100" dist="38100" dir="2700000" algn="tl">
                    <a:srgbClr val="000000">
                      <a:alpha val="43137"/>
                    </a:srgbClr>
                  </a:outerShdw>
                </a:effectLst>
              </a:rPr>
              <a:t> </a:t>
            </a:r>
            <a:r>
              <a:rPr lang="fr-FR" sz="6400" b="1" dirty="0" smtClean="0">
                <a:solidFill>
                  <a:srgbClr val="FF0000"/>
                </a:solidFill>
                <a:effectLst>
                  <a:outerShdw blurRad="38100" dist="38100" dir="2700000" algn="tl">
                    <a:srgbClr val="000000">
                      <a:alpha val="43137"/>
                    </a:srgbClr>
                  </a:outerShdw>
                </a:effectLst>
              </a:rPr>
              <a:t>Méthodes de recherche </a:t>
            </a:r>
            <a:endParaRPr lang="fr-FR" sz="6400" dirty="0"/>
          </a:p>
        </p:txBody>
      </p:sp>
      <p:sp>
        <p:nvSpPr>
          <p:cNvPr id="3" name="Sous-titre 2"/>
          <p:cNvSpPr>
            <a:spLocks noGrp="1"/>
          </p:cNvSpPr>
          <p:nvPr>
            <p:ph type="subTitle" idx="1"/>
          </p:nvPr>
        </p:nvSpPr>
        <p:spPr>
          <a:xfrm>
            <a:off x="3402013" y="5868988"/>
            <a:ext cx="7597775" cy="2411412"/>
          </a:xfrm>
          <a:solidFill>
            <a:schemeClr val="bg1">
              <a:alpha val="27000"/>
            </a:schemeClr>
          </a:solidFill>
        </p:spPr>
        <p:txBody>
          <a:bodyPr rtlCol="0" anchor="ctr">
            <a:normAutofit/>
          </a:bodyPr>
          <a:lstStyle/>
          <a:p>
            <a:pPr defTabSz="1080181" eaLnBrk="1" fontAlgn="auto" hangingPunct="1">
              <a:spcBef>
                <a:spcPts val="1181"/>
              </a:spcBef>
              <a:spcAft>
                <a:spcPts val="0"/>
              </a:spcAft>
              <a:defRPr/>
            </a:pPr>
            <a:r>
              <a:rPr lang="fr-FR" sz="3200" b="1" dirty="0" smtClean="0">
                <a:solidFill>
                  <a:srgbClr val="319595"/>
                </a:solidFill>
                <a:effectLst>
                  <a:outerShdw blurRad="38100" dist="38100" dir="2700000" algn="tl">
                    <a:srgbClr val="000000">
                      <a:alpha val="43137"/>
                    </a:srgbClr>
                  </a:outerShdw>
                </a:effectLst>
              </a:rPr>
              <a:t>Mme </a:t>
            </a:r>
            <a:r>
              <a:rPr lang="fr-FR" sz="3200" b="1" dirty="0" err="1" smtClean="0">
                <a:solidFill>
                  <a:srgbClr val="319595"/>
                </a:solidFill>
                <a:effectLst>
                  <a:outerShdw blurRad="38100" dist="38100" dir="2700000" algn="tl">
                    <a:srgbClr val="000000">
                      <a:alpha val="43137"/>
                    </a:srgbClr>
                  </a:outerShdw>
                </a:effectLst>
              </a:rPr>
              <a:t>Habiba</a:t>
            </a:r>
            <a:r>
              <a:rPr lang="fr-FR" sz="3200" b="1" dirty="0" smtClean="0">
                <a:solidFill>
                  <a:srgbClr val="319595"/>
                </a:solidFill>
                <a:effectLst>
                  <a:outerShdw blurRad="38100" dist="38100" dir="2700000" algn="tl">
                    <a:srgbClr val="000000">
                      <a:alpha val="43137"/>
                    </a:srgbClr>
                  </a:outerShdw>
                </a:effectLst>
              </a:rPr>
              <a:t> SEHAB</a:t>
            </a:r>
          </a:p>
        </p:txBody>
      </p:sp>
      <p:sp>
        <p:nvSpPr>
          <p:cNvPr id="7" name="ZoneTexte 6"/>
          <p:cNvSpPr txBox="1"/>
          <p:nvPr/>
        </p:nvSpPr>
        <p:spPr>
          <a:xfrm>
            <a:off x="900113" y="252413"/>
            <a:ext cx="12601575" cy="2246312"/>
          </a:xfrm>
          <a:prstGeom prst="rect">
            <a:avLst/>
          </a:prstGeom>
          <a:noFill/>
        </p:spPr>
        <p:txBody>
          <a:bodyPr>
            <a:spAutoFit/>
          </a:bodyPr>
          <a:lstStyle/>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Université Badji Mokhtar-Annaba          Faculté des Sciences de la Terre</a:t>
            </a:r>
          </a:p>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Département d’aménagement du Territoire</a:t>
            </a:r>
          </a:p>
          <a:p>
            <a:pPr algn="ctr" eaLnBrk="1" fontAlgn="auto" hangingPunct="1">
              <a:spcBef>
                <a:spcPts val="0"/>
              </a:spcBef>
              <a:spcAft>
                <a:spcPts val="0"/>
              </a:spcAft>
              <a:defRPr/>
            </a:pPr>
            <a:endParaRPr lang="fr-FR" sz="2800" b="1" dirty="0">
              <a:effectLst>
                <a:outerShdw blurRad="38100" dist="38100" dir="2700000" algn="tl">
                  <a:srgbClr val="000000">
                    <a:alpha val="43137"/>
                  </a:srgbClr>
                </a:outerShdw>
              </a:effectLst>
              <a:latin typeface="+mn-lt"/>
            </a:endParaRP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LICENCE S6      GAT </a:t>
            </a: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96106"/>
            <a:ext cx="12420600" cy="7711257"/>
          </a:xfrm>
        </p:spPr>
        <p:txBody>
          <a:bodyPr/>
          <a:lstStyle/>
          <a:p>
            <a:pPr marL="0" indent="0">
              <a:buNone/>
            </a:pP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10</a:t>
            </a:fld>
            <a:endParaRPr lang="fr-FR"/>
          </a:p>
        </p:txBody>
      </p:sp>
      <p:sp>
        <p:nvSpPr>
          <p:cNvPr id="5" name="Rounded Rectangle 4"/>
          <p:cNvSpPr/>
          <p:nvPr/>
        </p:nvSpPr>
        <p:spPr>
          <a:xfrm>
            <a:off x="2880420" y="1908274"/>
            <a:ext cx="7848872" cy="41044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500" dirty="0">
                <a:solidFill>
                  <a:schemeClr val="tx1"/>
                </a:solidFill>
              </a:rPr>
              <a:t>En résumé, en tant que telle, la géographie apparait comme une science au carrefour de toutes science et par conséquent la science des sciences</a:t>
            </a:r>
            <a:endParaRPr lang="en-US" sz="2500" dirty="0">
              <a:solidFill>
                <a:schemeClr val="tx1"/>
              </a:solidFill>
            </a:endParaRPr>
          </a:p>
        </p:txBody>
      </p:sp>
    </p:spTree>
    <p:extLst>
      <p:ext uri="{BB962C8B-B14F-4D97-AF65-F5344CB8AC3E}">
        <p14:creationId xmlns:p14="http://schemas.microsoft.com/office/powerpoint/2010/main" val="451343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980991" y="0"/>
            <a:ext cx="12421553" cy="73883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ormAutofit fontScale="90000"/>
            <a:scene3d>
              <a:camera prst="orthographicFront"/>
              <a:lightRig rig="threePt" dir="t"/>
            </a:scene3d>
            <a:sp3d extrusionH="57150">
              <a:bevelT w="38100" h="38100"/>
            </a:sp3d>
          </a:bodyPr>
          <a:lstStyle/>
          <a:p>
            <a:pPr defTabSz="1080181" eaLnBrk="1" fontAlgn="auto" hangingPunct="1">
              <a:spcAft>
                <a:spcPts val="0"/>
              </a:spcAft>
              <a:defRPr/>
            </a:pPr>
            <a:r>
              <a:rPr lang="fr-FR" sz="5198" b="1" dirty="0" smtClean="0">
                <a:solidFill>
                  <a:srgbClr val="3CB9B6"/>
                </a:solidFill>
                <a:effectLst>
                  <a:outerShdw blurRad="38100" dist="38100" dir="2700000" algn="tl">
                    <a:srgbClr val="000000">
                      <a:alpha val="43137"/>
                    </a:srgbClr>
                  </a:outerShdw>
                </a:effectLst>
              </a:rPr>
              <a:t>Programme du semestre</a:t>
            </a:r>
            <a:endParaRPr lang="fr-FR" sz="5198" b="1" dirty="0">
              <a:solidFill>
                <a:srgbClr val="3CB9B6"/>
              </a:solidFill>
              <a:effectLst>
                <a:outerShdw blurRad="38100" dist="38100" dir="2700000" algn="tl">
                  <a:srgbClr val="000000">
                    <a:alpha val="43137"/>
                  </a:srgbClr>
                </a:outerShdw>
              </a:effectLst>
            </a:endParaRPr>
          </a:p>
        </p:txBody>
      </p:sp>
      <p:sp>
        <p:nvSpPr>
          <p:cNvPr id="19" name="Espace réservé du contenu 18"/>
          <p:cNvSpPr>
            <a:spLocks noGrp="1"/>
          </p:cNvSpPr>
          <p:nvPr>
            <p:ph idx="1"/>
          </p:nvPr>
        </p:nvSpPr>
        <p:spPr>
          <a:xfrm>
            <a:off x="720725" y="1285852"/>
            <a:ext cx="11909464" cy="6959623"/>
          </a:xfrm>
        </p:spPr>
        <p:txBody>
          <a:bodyPr rtlCol="0">
            <a:normAutofit/>
          </a:bodyPr>
          <a:lstStyle/>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scientifiques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en géographie et leur évolution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La formulation d’un sujet et le choix de la zone d’étude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 plan de travail </a:t>
            </a:r>
          </a:p>
          <a:p>
            <a:pPr marL="571500" indent="-571500" algn="just" defTabSz="1080181" eaLnBrk="1" fontAlgn="auto" hangingPunct="1">
              <a:spcBef>
                <a:spcPts val="1181"/>
              </a:spcBef>
              <a:spcAft>
                <a:spcPts val="0"/>
              </a:spcAft>
              <a:buNone/>
              <a:defRPr/>
            </a:pPr>
            <a:r>
              <a:rPr lang="fr-FR" sz="2800" b="1" dirty="0" smtClean="0"/>
              <a:t>4.1. La recherche documentaire</a:t>
            </a:r>
          </a:p>
          <a:p>
            <a:pPr marL="571500" indent="-571500" algn="just" defTabSz="1080181" eaLnBrk="1" fontAlgn="auto" hangingPunct="1">
              <a:spcBef>
                <a:spcPts val="1181"/>
              </a:spcBef>
              <a:spcAft>
                <a:spcPts val="0"/>
              </a:spcAft>
              <a:buNone/>
              <a:defRPr/>
            </a:pPr>
            <a:r>
              <a:rPr lang="fr-FR" sz="2800" b="1" dirty="0" smtClean="0"/>
              <a:t> 4.2. La formulation d’une problématique </a:t>
            </a:r>
          </a:p>
          <a:p>
            <a:pPr marL="571500" indent="-571500" algn="just" defTabSz="1080181" eaLnBrk="1" fontAlgn="auto" hangingPunct="1">
              <a:spcBef>
                <a:spcPts val="1181"/>
              </a:spcBef>
              <a:spcAft>
                <a:spcPts val="0"/>
              </a:spcAft>
              <a:buNone/>
              <a:defRPr/>
            </a:pPr>
            <a:r>
              <a:rPr lang="fr-FR" sz="2800" b="1" dirty="0" smtClean="0"/>
              <a:t>4.3. La détermination des hypothèses et des objectifs </a:t>
            </a:r>
          </a:p>
          <a:p>
            <a:pPr marL="571500" indent="-571500" algn="just" defTabSz="1080181" eaLnBrk="1" fontAlgn="auto" hangingPunct="1">
              <a:spcBef>
                <a:spcPts val="1181"/>
              </a:spcBef>
              <a:spcAft>
                <a:spcPts val="0"/>
              </a:spcAft>
              <a:buNone/>
              <a:defRPr/>
            </a:pPr>
            <a:r>
              <a:rPr lang="fr-FR" sz="2800" b="1" dirty="0" smtClean="0"/>
              <a:t>4.4. La collecte des données et ses sources</a:t>
            </a:r>
          </a:p>
          <a:p>
            <a:pPr marL="571500" indent="-571500" algn="just" defTabSz="1080181" eaLnBrk="1" fontAlgn="auto" hangingPunct="1">
              <a:spcBef>
                <a:spcPts val="1181"/>
              </a:spcBef>
              <a:spcAft>
                <a:spcPts val="0"/>
              </a:spcAft>
              <a:buNone/>
              <a:defRPr/>
            </a:pPr>
            <a:r>
              <a:rPr lang="fr-FR" sz="2800" b="1" dirty="0" smtClean="0"/>
              <a:t> 4.5. Le traitement des données </a:t>
            </a:r>
          </a:p>
          <a:p>
            <a:pPr marL="571500" indent="-571500" algn="just" defTabSz="1080181" eaLnBrk="1" fontAlgn="auto" hangingPunct="1">
              <a:spcBef>
                <a:spcPts val="1181"/>
              </a:spcBef>
              <a:spcAft>
                <a:spcPts val="0"/>
              </a:spcAft>
              <a:buNone/>
              <a:defRPr/>
            </a:pPr>
            <a:r>
              <a:rPr lang="fr-FR" sz="2800" b="1" dirty="0" smtClean="0"/>
              <a:t>4.6. La rédaction et la mise en forme du projet </a:t>
            </a:r>
          </a:p>
          <a:p>
            <a:pPr marL="571500" indent="-571500" algn="just" defTabSz="1080181" eaLnBrk="1" fontAlgn="auto" hangingPunct="1">
              <a:spcBef>
                <a:spcPts val="1181"/>
              </a:spcBef>
              <a:spcAft>
                <a:spcPts val="0"/>
              </a:spcAft>
              <a:buNone/>
              <a:defRPr/>
            </a:pPr>
            <a:r>
              <a:rPr lang="fr-FR" sz="2800" b="1" dirty="0" smtClean="0"/>
              <a:t>4.7. La présentation orale du projet </a:t>
            </a:r>
            <a:endParaRPr lang="fr-FR" sz="2835" b="1" dirty="0" smtClean="0">
              <a:solidFill>
                <a:schemeClr val="tx1">
                  <a:lumMod val="85000"/>
                  <a:lumOff val="15000"/>
                </a:schemeClr>
              </a:solidFill>
              <a:effectLst>
                <a:outerShdw blurRad="38100" dist="38100" dir="2700000" algn="tl">
                  <a:srgbClr val="000000">
                    <a:alpha val="43137"/>
                  </a:srgbClr>
                </a:outerShdw>
              </a:effectLst>
            </a:endParaRPr>
          </a:p>
          <a:p>
            <a:pPr marL="561670" lvl="1" indent="0" algn="just" defTabSz="1080181" eaLnBrk="1" fontAlgn="auto" hangingPunct="1">
              <a:spcBef>
                <a:spcPts val="591"/>
              </a:spcBef>
              <a:spcAft>
                <a:spcPts val="0"/>
              </a:spcAft>
              <a:buClr>
                <a:schemeClr val="accent5">
                  <a:lumMod val="75000"/>
                </a:schemeClr>
              </a:buClr>
              <a:buFont typeface="Arial" pitchFamily="34" charset="0"/>
              <a:buNone/>
              <a:defRPr/>
            </a:pPr>
            <a:endParaRPr lang="fr-FR" sz="2835" dirty="0">
              <a:solidFill>
                <a:schemeClr val="tx1">
                  <a:lumMod val="85000"/>
                  <a:lumOff val="15000"/>
                </a:schemeClr>
              </a:solidFill>
              <a:effectLst>
                <a:outerShdw blurRad="38100" dist="38100" dir="2700000" algn="tl">
                  <a:srgbClr val="000000">
                    <a:alpha val="43137"/>
                  </a:srgbClr>
                </a:outerShdw>
              </a:effectLst>
            </a:endParaRPr>
          </a:p>
        </p:txBody>
      </p:sp>
      <p:sp>
        <p:nvSpPr>
          <p:cNvPr id="6148" name="Espace réservé du numéro de diapositive 13"/>
          <p:cNvSpPr>
            <a:spLocks noGrp="1"/>
          </p:cNvSpPr>
          <p:nvPr>
            <p:ph type="sldNum" sz="quarter" idx="12"/>
          </p:nvPr>
        </p:nvSpPr>
        <p:spPr bwMode="auto">
          <a:noFill/>
          <a:ln>
            <a:miter lim="800000"/>
            <a:headEnd/>
            <a:tailEnd/>
          </a:ln>
        </p:spPr>
        <p:txBody>
          <a:bodyPr/>
          <a:lstStyle/>
          <a:p>
            <a:fld id="{08FBD9E8-2BD7-42E2-8B19-756B7BE07A52}" type="slidenum">
              <a:rPr lang="fr-FR" sz="4400" b="1" smtClean="0">
                <a:solidFill>
                  <a:srgbClr val="F2F2F2"/>
                </a:solidFill>
              </a:rPr>
              <a:pPr/>
              <a:t>2</a:t>
            </a:fld>
            <a:endParaRPr lang="fr-FR" sz="4400" b="1" smtClean="0">
              <a:solidFill>
                <a:srgbClr val="F2F2F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6"/>
          <p:cNvSpPr>
            <a:spLocks noGrp="1"/>
          </p:cNvSpPr>
          <p:nvPr>
            <p:ph type="sldNum" sz="quarter" idx="12"/>
          </p:nvPr>
        </p:nvSpPr>
        <p:spPr bwMode="auto">
          <a:noFill/>
          <a:ln>
            <a:miter lim="800000"/>
            <a:headEnd/>
            <a:tailEnd/>
          </a:ln>
        </p:spPr>
        <p:txBody>
          <a:bodyPr/>
          <a:lstStyle/>
          <a:p>
            <a:fld id="{7B1EA03D-50D0-4149-9ED4-B9ED7BE668F3}" type="slidenum">
              <a:rPr lang="fr-FR" smtClean="0"/>
              <a:pPr/>
              <a:t>3</a:t>
            </a:fld>
            <a:endParaRPr lang="fr-FR" smtClean="0"/>
          </a:p>
        </p:txBody>
      </p:sp>
      <p:sp>
        <p:nvSpPr>
          <p:cNvPr id="5" name="Titre 1"/>
          <p:cNvSpPr txBox="1">
            <a:spLocks/>
          </p:cNvSpPr>
          <p:nvPr/>
        </p:nvSpPr>
        <p:spPr>
          <a:xfrm>
            <a:off x="1223963" y="3060700"/>
            <a:ext cx="11268075" cy="3024188"/>
          </a:xfrm>
          <a:prstGeom prst="rect">
            <a:avLst/>
          </a:prstGeom>
          <a:noFill/>
        </p:spPr>
        <p:txBody>
          <a:bodyPr lIns="112334" tIns="56167" rIns="112334" bIns="56167" anchor="ctr">
            <a:normAutofit/>
          </a:bodyPr>
          <a:lstStyle/>
          <a:p>
            <a:pPr algn="ctr" defTabSz="1123340" eaLnBrk="1" fontAlgn="auto" hangingPunct="1">
              <a:lnSpc>
                <a:spcPct val="90000"/>
              </a:lnSpc>
              <a:spcAft>
                <a:spcPts val="0"/>
              </a:spcAft>
              <a:defRPr/>
            </a:pPr>
            <a:r>
              <a:rPr lang="fr-FR" sz="6600" b="1" dirty="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rPr>
              <a:t>Les méthodes de recherche </a:t>
            </a:r>
            <a:r>
              <a:rPr lang="fr-FR" sz="6600" b="1" dirty="0" smtClean="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rPr>
              <a:t>en géographie et leur évolution</a:t>
            </a:r>
            <a:endParaRPr lang="fr-FR" sz="6600" b="1" dirty="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a:t>
            </a:fld>
            <a:endParaRPr lang="fr-FR" smtClean="0"/>
          </a:p>
        </p:txBody>
      </p:sp>
      <p:pic>
        <p:nvPicPr>
          <p:cNvPr id="2" name="Picture 1"/>
          <p:cNvPicPr>
            <a:picLocks noChangeAspect="1"/>
          </p:cNvPicPr>
          <p:nvPr/>
        </p:nvPicPr>
        <p:blipFill>
          <a:blip r:embed="rId3"/>
          <a:stretch>
            <a:fillRect/>
          </a:stretch>
        </p:blipFill>
        <p:spPr>
          <a:xfrm>
            <a:off x="864197" y="176326"/>
            <a:ext cx="11449272" cy="4273979"/>
          </a:xfrm>
          <a:prstGeom prst="rect">
            <a:avLst/>
          </a:prstGeom>
        </p:spPr>
      </p:pic>
      <p:pic>
        <p:nvPicPr>
          <p:cNvPr id="3" name="Picture 2"/>
          <p:cNvPicPr>
            <a:picLocks noChangeAspect="1"/>
          </p:cNvPicPr>
          <p:nvPr/>
        </p:nvPicPr>
        <p:blipFill>
          <a:blip r:embed="rId4"/>
          <a:stretch>
            <a:fillRect/>
          </a:stretch>
        </p:blipFill>
        <p:spPr>
          <a:xfrm>
            <a:off x="783762" y="4140523"/>
            <a:ext cx="11529707" cy="4728728"/>
          </a:xfrm>
          <a:prstGeom prst="rect">
            <a:avLst/>
          </a:prstGeom>
        </p:spPr>
      </p:pic>
      <p:sp>
        <p:nvSpPr>
          <p:cNvPr id="4" name="Rectangle 3"/>
          <p:cNvSpPr/>
          <p:nvPr/>
        </p:nvSpPr>
        <p:spPr>
          <a:xfrm>
            <a:off x="832182" y="248515"/>
            <a:ext cx="5184576"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C00000"/>
                </a:solidFill>
                <a:effectLst>
                  <a:outerShdw blurRad="38100" dist="38100" dir="2700000" algn="tl">
                    <a:srgbClr val="000000">
                      <a:alpha val="43137"/>
                    </a:srgbClr>
                  </a:outerShdw>
                </a:effectLst>
              </a:rPr>
              <a:t>Introduction</a:t>
            </a:r>
            <a:endParaRPr lang="en-US" sz="3200" b="1"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1152228" y="684138"/>
            <a:ext cx="11747206" cy="6422236"/>
          </a:xfrm>
          <a:prstGeom prst="rect">
            <a:avLst/>
          </a:prstGeom>
        </p:spPr>
      </p:pic>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5</a:t>
            </a:fld>
            <a:endParaRPr lang="fr-FR"/>
          </a:p>
        </p:txBody>
      </p:sp>
    </p:spTree>
    <p:extLst>
      <p:ext uri="{BB962C8B-B14F-4D97-AF65-F5344CB8AC3E}">
        <p14:creationId xmlns:p14="http://schemas.microsoft.com/office/powerpoint/2010/main" val="2254312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72" y="324098"/>
            <a:ext cx="12763028" cy="7783265"/>
          </a:xfrm>
        </p:spPr>
        <p:txBody>
          <a:bodyPr/>
          <a:lstStyle/>
          <a:p>
            <a:pPr algn="just"/>
            <a:r>
              <a:rPr lang="fr-FR" dirty="0"/>
              <a:t>Afin de situer la place centrale qu’occupe la méthode en science, il suffit de rappeler que toute discipline prétendant à un certain degré d’autonomie doit impérativement se définir </a:t>
            </a:r>
            <a:r>
              <a:rPr lang="fr-FR" dirty="0" smtClean="0"/>
              <a:t>:</a:t>
            </a:r>
            <a:endParaRPr lang="fr-FR" dirty="0"/>
          </a:p>
          <a:p>
            <a:pPr marL="0" indent="0" algn="just">
              <a:buNone/>
            </a:pPr>
            <a:r>
              <a:rPr lang="fr-FR" b="1" dirty="0" smtClean="0"/>
              <a:t>Un objet </a:t>
            </a:r>
            <a:r>
              <a:rPr lang="fr-FR" dirty="0"/>
              <a:t>; il s’agit alors de répondre à la question suivante : quel est l’objet spécifique qu’étudie la géographie et dont elle s’efforce de rendre compte ?</a:t>
            </a:r>
          </a:p>
          <a:p>
            <a:pPr marL="0" indent="0" algn="just">
              <a:buNone/>
            </a:pPr>
            <a:r>
              <a:rPr lang="fr-FR" b="1" dirty="0" smtClean="0"/>
              <a:t>Une méthode</a:t>
            </a:r>
            <a:r>
              <a:rPr lang="fr-FR" dirty="0"/>
              <a:t>, c’est-à-dire formuler ainsi la seconde question : comment la géographie procède t-elle pour étudier cet objet ?</a:t>
            </a:r>
          </a:p>
          <a:p>
            <a:pPr algn="just"/>
            <a:r>
              <a:rPr lang="fr-FR" dirty="0" smtClean="0"/>
              <a:t>la </a:t>
            </a:r>
            <a:r>
              <a:rPr lang="fr-FR" dirty="0"/>
              <a:t>géographie est une science qui s’occupe de la description, de la localisation, de l’explication, de la répartition des phénomènes naturels et des activités de l’homme qui se manifestent à la surface de la terre. </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6</a:t>
            </a:fld>
            <a:endParaRPr lang="fr-FR"/>
          </a:p>
        </p:txBody>
      </p:sp>
    </p:spTree>
    <p:extLst>
      <p:ext uri="{BB962C8B-B14F-4D97-AF65-F5344CB8AC3E}">
        <p14:creationId xmlns:p14="http://schemas.microsoft.com/office/powerpoint/2010/main" val="1367313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156" y="756146"/>
            <a:ext cx="12907044" cy="7351217"/>
          </a:xfrm>
        </p:spPr>
        <p:txBody>
          <a:bodyPr/>
          <a:lstStyle/>
          <a:p>
            <a:pPr marL="514350" indent="-514350">
              <a:buFont typeface="+mj-lt"/>
              <a:buAutoNum type="arabicPeriod"/>
            </a:pPr>
            <a:r>
              <a:rPr lang="fr-FR" b="1" dirty="0">
                <a:solidFill>
                  <a:schemeClr val="accent2">
                    <a:lumMod val="75000"/>
                  </a:schemeClr>
                </a:solidFill>
                <a:effectLst>
                  <a:outerShdw blurRad="38100" dist="38100" dir="2700000" algn="tl">
                    <a:srgbClr val="000000">
                      <a:alpha val="43137"/>
                    </a:srgbClr>
                  </a:outerShdw>
                </a:effectLst>
              </a:rPr>
              <a:t>Objet de la géographie :</a:t>
            </a:r>
          </a:p>
          <a:p>
            <a:pPr marL="0" indent="0" algn="just">
              <a:buNone/>
            </a:pPr>
            <a:r>
              <a:rPr lang="fr-FR" dirty="0" smtClean="0"/>
              <a:t>La </a:t>
            </a:r>
            <a:r>
              <a:rPr lang="fr-FR" dirty="0"/>
              <a:t>géographie a pour objet l’étude de la terre qui est la surface de contacts entre les enveloppes solides (lithosphère), liquides (hydrosphère) et gazeux (atmosphère). Elle s’occupe de la description et l’explication des éléments naturels et humains de la terre</a:t>
            </a:r>
            <a:r>
              <a:rPr lang="fr-FR" dirty="0" smtClean="0"/>
              <a:t>.</a:t>
            </a:r>
          </a:p>
          <a:p>
            <a:pPr marL="514350" indent="-514350" algn="just">
              <a:buFont typeface="+mj-lt"/>
              <a:buAutoNum type="arabicPeriod" startAt="2"/>
            </a:pPr>
            <a:r>
              <a:rPr lang="fr-FR" b="1" dirty="0">
                <a:solidFill>
                  <a:schemeClr val="accent2">
                    <a:lumMod val="75000"/>
                  </a:schemeClr>
                </a:solidFill>
                <a:effectLst>
                  <a:outerShdw blurRad="38100" dist="38100" dir="2700000" algn="tl">
                    <a:srgbClr val="000000">
                      <a:alpha val="43137"/>
                    </a:srgbClr>
                  </a:outerShdw>
                </a:effectLst>
              </a:rPr>
              <a:t>Les méthodes de la géographie :</a:t>
            </a:r>
          </a:p>
          <a:p>
            <a:pPr marL="0" indent="0" algn="just">
              <a:buNone/>
            </a:pPr>
            <a:r>
              <a:rPr lang="fr-FR" dirty="0" smtClean="0"/>
              <a:t>Les </a:t>
            </a:r>
            <a:r>
              <a:rPr lang="fr-FR" dirty="0"/>
              <a:t>démarches scientifiques de la géographie sont basées sur un certaines nombre de méthodes.</a:t>
            </a:r>
          </a:p>
          <a:p>
            <a:pPr marL="0" indent="0" algn="just">
              <a:buNone/>
            </a:pPr>
            <a:r>
              <a:rPr lang="fr-FR" b="1" dirty="0" smtClean="0">
                <a:solidFill>
                  <a:srgbClr val="FF0000"/>
                </a:solidFill>
              </a:rPr>
              <a:t>La </a:t>
            </a:r>
            <a:r>
              <a:rPr lang="fr-FR" b="1" dirty="0">
                <a:solidFill>
                  <a:srgbClr val="FF0000"/>
                </a:solidFill>
              </a:rPr>
              <a:t>méthode d’observation : </a:t>
            </a:r>
            <a:r>
              <a:rPr lang="fr-FR" dirty="0"/>
              <a:t>Cette observation se fait à deux niveaux : Directe (sur le terrain) et Indirecte (sur la carte, la photo, le globe terrestre)</a:t>
            </a:r>
          </a:p>
          <a:p>
            <a:pPr marL="0" indent="0" algn="just">
              <a:buNone/>
            </a:pPr>
            <a:r>
              <a:rPr lang="fr-FR" b="1" dirty="0">
                <a:solidFill>
                  <a:srgbClr val="FF0000"/>
                </a:solidFill>
              </a:rPr>
              <a:t>La méthode descriptive : </a:t>
            </a:r>
            <a:r>
              <a:rPr lang="fr-FR" dirty="0"/>
              <a:t>elle résume les éléments, les informations, recueille sous forme de tableau, de graphiques ou au moyen de toute autre représentation visuelle</a:t>
            </a:r>
            <a:r>
              <a:rPr lang="fr-FR" dirty="0" smtClean="0"/>
              <a:t>.</a:t>
            </a:r>
            <a:endParaRPr lang="fr-FR"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7</a:t>
            </a:fld>
            <a:endParaRPr lang="fr-FR"/>
          </a:p>
        </p:txBody>
      </p:sp>
    </p:spTree>
    <p:extLst>
      <p:ext uri="{BB962C8B-B14F-4D97-AF65-F5344CB8AC3E}">
        <p14:creationId xmlns:p14="http://schemas.microsoft.com/office/powerpoint/2010/main" val="1919387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4138"/>
            <a:ext cx="12420600" cy="7423225"/>
          </a:xfrm>
        </p:spPr>
        <p:txBody>
          <a:bodyPr/>
          <a:lstStyle/>
          <a:p>
            <a:pPr marL="0" lvl="0" indent="0" algn="just">
              <a:buNone/>
            </a:pPr>
            <a:r>
              <a:rPr lang="fr-FR" b="1" dirty="0">
                <a:solidFill>
                  <a:srgbClr val="FF0000"/>
                </a:solidFill>
              </a:rPr>
              <a:t>La méthode d’explication : </a:t>
            </a:r>
            <a:r>
              <a:rPr lang="fr-FR" dirty="0">
                <a:solidFill>
                  <a:prstClr val="black"/>
                </a:solidFill>
              </a:rPr>
              <a:t>elle permet aux géographes de chercher les causes des phénomènes.</a:t>
            </a:r>
          </a:p>
          <a:p>
            <a:pPr marL="0" lvl="0" indent="0" algn="just">
              <a:buNone/>
            </a:pPr>
            <a:r>
              <a:rPr lang="fr-FR" b="1" dirty="0">
                <a:solidFill>
                  <a:srgbClr val="FF0000"/>
                </a:solidFill>
              </a:rPr>
              <a:t>Méthode de localisation et d’extension : </a:t>
            </a:r>
            <a:r>
              <a:rPr lang="fr-FR" dirty="0">
                <a:solidFill>
                  <a:prstClr val="black"/>
                </a:solidFill>
              </a:rPr>
              <a:t>il s’agit de faire la délimitation du phénomène à étudier et connaître sa distribution.</a:t>
            </a:r>
          </a:p>
          <a:p>
            <a:pPr marL="0" lvl="0" indent="0" algn="just">
              <a:buNone/>
            </a:pPr>
            <a:r>
              <a:rPr lang="fr-FR" dirty="0">
                <a:solidFill>
                  <a:prstClr val="black"/>
                </a:solidFill>
              </a:rPr>
              <a:t>La méthode analytique : elle invite aux géographes de faire un examen soigneusement sur les informations recueillies afin de vérifier l’hypothèse.</a:t>
            </a:r>
          </a:p>
          <a:p>
            <a:pPr marL="0" lvl="0" indent="0" algn="just">
              <a:buNone/>
            </a:pPr>
            <a:r>
              <a:rPr lang="fr-FR" b="1" dirty="0">
                <a:solidFill>
                  <a:srgbClr val="FF0000"/>
                </a:solidFill>
              </a:rPr>
              <a:t>La formulation de l’hypothèse : </a:t>
            </a:r>
            <a:r>
              <a:rPr lang="fr-FR" dirty="0">
                <a:solidFill>
                  <a:prstClr val="black"/>
                </a:solidFill>
              </a:rPr>
              <a:t>les informations recueillies soulèvent des questions qui permettent de formuler une hypothèse, une explication possible du phénomène.</a:t>
            </a:r>
          </a:p>
          <a:p>
            <a:pPr marL="0" lvl="0" indent="0" algn="just">
              <a:buNone/>
            </a:pPr>
            <a:r>
              <a:rPr lang="fr-FR" b="1" dirty="0">
                <a:solidFill>
                  <a:srgbClr val="FF0000"/>
                </a:solidFill>
              </a:rPr>
              <a:t>La méthode synthétique : </a:t>
            </a:r>
            <a:r>
              <a:rPr lang="fr-FR" dirty="0">
                <a:solidFill>
                  <a:prstClr val="black"/>
                </a:solidFill>
              </a:rPr>
              <a:t>qui consiste à classer, trier, organiser et synthétiser les informations obtenues afin de tirer une loi générale. Pour cela, elle devrait faire recoure à d’autre sciences.</a:t>
            </a:r>
            <a:endParaRPr lang="en-US"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8</a:t>
            </a:fld>
            <a:endParaRPr lang="fr-FR"/>
          </a:p>
        </p:txBody>
      </p:sp>
    </p:spTree>
    <p:extLst>
      <p:ext uri="{BB962C8B-B14F-4D97-AF65-F5344CB8AC3E}">
        <p14:creationId xmlns:p14="http://schemas.microsoft.com/office/powerpoint/2010/main" val="858596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96106"/>
            <a:ext cx="12420600" cy="7711257"/>
          </a:xfrm>
        </p:spPr>
        <p:txBody>
          <a:bodyPr/>
          <a:lstStyle/>
          <a:p>
            <a:pPr marL="514350" indent="-514350">
              <a:buFont typeface="+mj-lt"/>
              <a:buAutoNum type="arabicPeriod" startAt="3"/>
            </a:pPr>
            <a:r>
              <a:rPr lang="fr-FR" b="1" dirty="0">
                <a:solidFill>
                  <a:schemeClr val="accent2">
                    <a:lumMod val="75000"/>
                  </a:schemeClr>
                </a:solidFill>
                <a:effectLst>
                  <a:outerShdw blurRad="38100" dist="38100" dir="2700000" algn="tl">
                    <a:srgbClr val="000000">
                      <a:alpha val="43137"/>
                    </a:srgbClr>
                  </a:outerShdw>
                </a:effectLst>
              </a:rPr>
              <a:t>Les principes de la géographie :</a:t>
            </a:r>
          </a:p>
          <a:p>
            <a:pPr marL="0" indent="0">
              <a:buNone/>
            </a:pPr>
            <a:r>
              <a:rPr lang="fr-FR" dirty="0" smtClean="0"/>
              <a:t>La </a:t>
            </a:r>
            <a:r>
              <a:rPr lang="fr-FR" dirty="0"/>
              <a:t>géographie est basée sur trois principes :</a:t>
            </a:r>
          </a:p>
          <a:p>
            <a:r>
              <a:rPr lang="fr-FR" b="1" dirty="0" smtClean="0">
                <a:solidFill>
                  <a:srgbClr val="00A249"/>
                </a:solidFill>
              </a:rPr>
              <a:t>La </a:t>
            </a:r>
            <a:r>
              <a:rPr lang="fr-FR" b="1" dirty="0">
                <a:solidFill>
                  <a:srgbClr val="00A249"/>
                </a:solidFill>
              </a:rPr>
              <a:t>causalité : </a:t>
            </a:r>
            <a:r>
              <a:rPr lang="fr-FR" dirty="0"/>
              <a:t>d’après lequel, il n’existe pas de phénomènes sans cause. Alors, le géographe après avoir décrit un phénomène, il doit tenter d’en donner une explication (cause)    </a:t>
            </a:r>
          </a:p>
          <a:p>
            <a:pPr marL="0" indent="0">
              <a:buNone/>
            </a:pPr>
            <a:r>
              <a:rPr lang="fr-FR" dirty="0"/>
              <a:t>Exemple : les migrations.</a:t>
            </a:r>
          </a:p>
          <a:p>
            <a:r>
              <a:rPr lang="fr-FR" b="1" dirty="0" smtClean="0">
                <a:solidFill>
                  <a:srgbClr val="00A249"/>
                </a:solidFill>
              </a:rPr>
              <a:t>La </a:t>
            </a:r>
            <a:r>
              <a:rPr lang="fr-FR" b="1" dirty="0">
                <a:solidFill>
                  <a:srgbClr val="00A249"/>
                </a:solidFill>
              </a:rPr>
              <a:t>coordination ou liaison : </a:t>
            </a:r>
            <a:r>
              <a:rPr lang="fr-FR" dirty="0"/>
              <a:t>selon lequel, tous les phénomènes géographiques sont étroitement liés à un autre par conséquent il n’</a:t>
            </a:r>
            <a:r>
              <a:rPr lang="fr-FR" dirty="0" err="1"/>
              <a:t>ya</a:t>
            </a:r>
            <a:r>
              <a:rPr lang="fr-FR" dirty="0"/>
              <a:t> pas de phénomènes isolés. Exemple : à chaque type de climat corresponde une végétation (forêt dense avec un climat équatorial)</a:t>
            </a:r>
          </a:p>
          <a:p>
            <a:r>
              <a:rPr lang="fr-FR" b="1" dirty="0">
                <a:solidFill>
                  <a:srgbClr val="00A249"/>
                </a:solidFill>
              </a:rPr>
              <a:t>L’extension : </a:t>
            </a:r>
            <a:r>
              <a:rPr lang="fr-FR" dirty="0"/>
              <a:t>qui dit que les phénomènes géographiques se produisent dans différentes zones du globe, que le géographe doit identifier pour en montrer la délimitation ou la répartition. Exemple : le désert est localisé au Sahara, dans le sahel, au Kalahari, au </a:t>
            </a:r>
            <a:r>
              <a:rPr lang="fr-FR" dirty="0" smtClean="0"/>
              <a:t>brésil</a:t>
            </a:r>
            <a:endParaRPr lang="fr-FR"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9</a:t>
            </a:fld>
            <a:endParaRPr lang="fr-FR"/>
          </a:p>
        </p:txBody>
      </p:sp>
    </p:spTree>
    <p:extLst>
      <p:ext uri="{BB962C8B-B14F-4D97-AF65-F5344CB8AC3E}">
        <p14:creationId xmlns:p14="http://schemas.microsoft.com/office/powerpoint/2010/main" val="2666690587"/>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18994</TotalTime>
  <Words>672</Words>
  <Application>Microsoft Office PowerPoint</Application>
  <PresentationFormat>Custom</PresentationFormat>
  <Paragraphs>56</Paragraphs>
  <Slides>10</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Calibri Light</vt:lpstr>
      <vt:lpstr>Candara</vt:lpstr>
      <vt:lpstr>Open Sans</vt:lpstr>
      <vt:lpstr>Times New Roman</vt:lpstr>
      <vt:lpstr>Wingdings 2</vt:lpstr>
      <vt:lpstr>HDOfficeLightV0</vt:lpstr>
      <vt:lpstr>Thème Office</vt:lpstr>
      <vt:lpstr>UEM1(1)  Méthodes de recherche </vt:lpstr>
      <vt:lpstr>Programme du semestre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Initiation à la cartographie</dc:title>
  <dc:creator>amina mellakh</dc:creator>
  <cp:lastModifiedBy>SARIUB</cp:lastModifiedBy>
  <cp:revision>345</cp:revision>
  <dcterms:created xsi:type="dcterms:W3CDTF">2017-10-23T17:46:05Z</dcterms:created>
  <dcterms:modified xsi:type="dcterms:W3CDTF">2023-05-03T17:10:49Z</dcterms:modified>
</cp:coreProperties>
</file>