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8" r:id="rId1"/>
    <p:sldMasterId id="2147483771" r:id="rId2"/>
  </p:sldMasterIdLst>
  <p:notesMasterIdLst>
    <p:notesMasterId r:id="rId26"/>
  </p:notesMasterIdLst>
  <p:sldIdLst>
    <p:sldId id="256" r:id="rId3"/>
    <p:sldId id="404" r:id="rId4"/>
    <p:sldId id="406" r:id="rId5"/>
    <p:sldId id="385" r:id="rId6"/>
    <p:sldId id="409" r:id="rId7"/>
    <p:sldId id="410" r:id="rId8"/>
    <p:sldId id="411" r:id="rId9"/>
    <p:sldId id="412" r:id="rId10"/>
    <p:sldId id="413" r:id="rId11"/>
    <p:sldId id="414" r:id="rId12"/>
    <p:sldId id="415" r:id="rId13"/>
    <p:sldId id="416" r:id="rId14"/>
    <p:sldId id="417" r:id="rId15"/>
    <p:sldId id="418" r:id="rId16"/>
    <p:sldId id="419" r:id="rId17"/>
    <p:sldId id="420" r:id="rId18"/>
    <p:sldId id="389" r:id="rId19"/>
    <p:sldId id="423" r:id="rId20"/>
    <p:sldId id="424" r:id="rId21"/>
    <p:sldId id="425" r:id="rId22"/>
    <p:sldId id="426" r:id="rId23"/>
    <p:sldId id="427" r:id="rId24"/>
    <p:sldId id="428" r:id="rId25"/>
  </p:sldIdLst>
  <p:sldSz cx="14401800" cy="9001125"/>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835">
          <p15:clr>
            <a:srgbClr val="A4A3A4"/>
          </p15:clr>
        </p15:guide>
        <p15:guide id="2" pos="45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249"/>
    <a:srgbClr val="FF3300"/>
    <a:srgbClr val="319595"/>
    <a:srgbClr val="FF3505"/>
    <a:srgbClr val="00CC00"/>
    <a:srgbClr val="3CB9B6"/>
    <a:srgbClr val="FF4215"/>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32" autoAdjust="0"/>
    <p:restoredTop sz="93951" autoAdjust="0"/>
  </p:normalViewPr>
  <p:slideViewPr>
    <p:cSldViewPr>
      <p:cViewPr varScale="1">
        <p:scale>
          <a:sx n="66" d="100"/>
          <a:sy n="66" d="100"/>
        </p:scale>
        <p:origin x="954" y="84"/>
      </p:cViewPr>
      <p:guideLst>
        <p:guide orient="horz" pos="2835"/>
        <p:guide pos="453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5113D080-731B-497A-86CC-130A608FA8E1}" type="datetimeFigureOut">
              <a:rPr lang="fr-FR"/>
              <a:pPr>
                <a:defRPr/>
              </a:pPr>
              <a:t>03/05/2023</a:t>
            </a:fld>
            <a:endParaRPr lang="fr-FR"/>
          </a:p>
        </p:txBody>
      </p:sp>
      <p:sp>
        <p:nvSpPr>
          <p:cNvPr id="4" name="Espace réservé de l'image des diapositives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0C69F13-E351-4ABD-BC50-9C5753ED6968}" type="slidenum">
              <a:rPr lang="fr-FR"/>
              <a:pPr>
                <a:defRPr/>
              </a:pPr>
              <a:t>‹#›</a:t>
            </a:fld>
            <a:endParaRPr lang="fr-FR"/>
          </a:p>
        </p:txBody>
      </p:sp>
    </p:spTree>
    <p:extLst>
      <p:ext uri="{BB962C8B-B14F-4D97-AF65-F5344CB8AC3E}">
        <p14:creationId xmlns:p14="http://schemas.microsoft.com/office/powerpoint/2010/main" val="2444103648"/>
      </p:ext>
    </p:extLst>
  </p:cSld>
  <p:clrMap bg1="lt1" tx1="dk1" bg2="lt2" tx2="dk2" accent1="accent1" accent2="accent2" accent3="accent3" accent4="accent4" accent5="accent5" accent6="accent6" hlink="hlink" folHlink="folHlink"/>
  <p:notesStyle>
    <a:lvl1pPr algn="l" defTabSz="1233488" rtl="0" eaLnBrk="0" fontAlgn="base" hangingPunct="0">
      <a:spcBef>
        <a:spcPct val="30000"/>
      </a:spcBef>
      <a:spcAft>
        <a:spcPct val="0"/>
      </a:spcAft>
      <a:defRPr sz="1600" kern="1200">
        <a:solidFill>
          <a:schemeClr val="tx1"/>
        </a:solidFill>
        <a:latin typeface="+mn-lt"/>
        <a:ea typeface="+mn-ea"/>
        <a:cs typeface="+mn-cs"/>
      </a:defRPr>
    </a:lvl1pPr>
    <a:lvl2pPr marL="615950" algn="l" defTabSz="1233488" rtl="0" eaLnBrk="0" fontAlgn="base" hangingPunct="0">
      <a:spcBef>
        <a:spcPct val="30000"/>
      </a:spcBef>
      <a:spcAft>
        <a:spcPct val="0"/>
      </a:spcAft>
      <a:defRPr sz="1600" kern="1200">
        <a:solidFill>
          <a:schemeClr val="tx1"/>
        </a:solidFill>
        <a:latin typeface="+mn-lt"/>
        <a:ea typeface="+mn-ea"/>
        <a:cs typeface="+mn-cs"/>
      </a:defRPr>
    </a:lvl2pPr>
    <a:lvl3pPr marL="1233488" algn="l" defTabSz="1233488" rtl="0" eaLnBrk="0" fontAlgn="base" hangingPunct="0">
      <a:spcBef>
        <a:spcPct val="30000"/>
      </a:spcBef>
      <a:spcAft>
        <a:spcPct val="0"/>
      </a:spcAft>
      <a:defRPr sz="1600" kern="1200">
        <a:solidFill>
          <a:schemeClr val="tx1"/>
        </a:solidFill>
        <a:latin typeface="+mn-lt"/>
        <a:ea typeface="+mn-ea"/>
        <a:cs typeface="+mn-cs"/>
      </a:defRPr>
    </a:lvl3pPr>
    <a:lvl4pPr marL="1851025" algn="l" defTabSz="1233488" rtl="0" eaLnBrk="0" fontAlgn="base" hangingPunct="0">
      <a:spcBef>
        <a:spcPct val="30000"/>
      </a:spcBef>
      <a:spcAft>
        <a:spcPct val="0"/>
      </a:spcAft>
      <a:defRPr sz="1600" kern="1200">
        <a:solidFill>
          <a:schemeClr val="tx1"/>
        </a:solidFill>
        <a:latin typeface="+mn-lt"/>
        <a:ea typeface="+mn-ea"/>
        <a:cs typeface="+mn-cs"/>
      </a:defRPr>
    </a:lvl4pPr>
    <a:lvl5pPr marL="2468563" algn="l" defTabSz="1233488" rtl="0" eaLnBrk="0" fontAlgn="base" hangingPunct="0">
      <a:spcBef>
        <a:spcPct val="30000"/>
      </a:spcBef>
      <a:spcAft>
        <a:spcPct val="0"/>
      </a:spcAft>
      <a:defRPr sz="1600" kern="1200">
        <a:solidFill>
          <a:schemeClr val="tx1"/>
        </a:solidFill>
        <a:latin typeface="+mn-lt"/>
        <a:ea typeface="+mn-ea"/>
        <a:cs typeface="+mn-cs"/>
      </a:defRPr>
    </a:lvl5pPr>
    <a:lvl6pPr marL="3086100" algn="l" defTabSz="1234440" rtl="0" eaLnBrk="1" latinLnBrk="0" hangingPunct="1">
      <a:defRPr sz="1600" kern="1200">
        <a:solidFill>
          <a:schemeClr val="tx1"/>
        </a:solidFill>
        <a:latin typeface="+mn-lt"/>
        <a:ea typeface="+mn-ea"/>
        <a:cs typeface="+mn-cs"/>
      </a:defRPr>
    </a:lvl6pPr>
    <a:lvl7pPr marL="3703320" algn="l" defTabSz="1234440" rtl="0" eaLnBrk="1" latinLnBrk="0" hangingPunct="1">
      <a:defRPr sz="1600" kern="1200">
        <a:solidFill>
          <a:schemeClr val="tx1"/>
        </a:solidFill>
        <a:latin typeface="+mn-lt"/>
        <a:ea typeface="+mn-ea"/>
        <a:cs typeface="+mn-cs"/>
      </a:defRPr>
    </a:lvl7pPr>
    <a:lvl8pPr marL="4320540" algn="l" defTabSz="1234440" rtl="0" eaLnBrk="1" latinLnBrk="0" hangingPunct="1">
      <a:defRPr sz="1600" kern="1200">
        <a:solidFill>
          <a:schemeClr val="tx1"/>
        </a:solidFill>
        <a:latin typeface="+mn-lt"/>
        <a:ea typeface="+mn-ea"/>
        <a:cs typeface="+mn-cs"/>
      </a:defRPr>
    </a:lvl8pPr>
    <a:lvl9pPr marL="4937760" algn="l" defTabSz="123444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4</a:t>
            </a:fld>
            <a:endParaRPr lang="fr-FR" smtClean="0"/>
          </a:p>
        </p:txBody>
      </p:sp>
    </p:spTree>
    <p:extLst>
      <p:ext uri="{BB962C8B-B14F-4D97-AF65-F5344CB8AC3E}">
        <p14:creationId xmlns:p14="http://schemas.microsoft.com/office/powerpoint/2010/main" val="2725478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8</a:t>
            </a:fld>
            <a:endParaRPr lang="fr-FR" smtClean="0"/>
          </a:p>
        </p:txBody>
      </p:sp>
    </p:spTree>
    <p:extLst>
      <p:ext uri="{BB962C8B-B14F-4D97-AF65-F5344CB8AC3E}">
        <p14:creationId xmlns:p14="http://schemas.microsoft.com/office/powerpoint/2010/main" val="4165721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9</a:t>
            </a:fld>
            <a:endParaRPr lang="fr-FR" smtClean="0"/>
          </a:p>
        </p:txBody>
      </p:sp>
    </p:spTree>
    <p:extLst>
      <p:ext uri="{BB962C8B-B14F-4D97-AF65-F5344CB8AC3E}">
        <p14:creationId xmlns:p14="http://schemas.microsoft.com/office/powerpoint/2010/main" val="2237398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10</a:t>
            </a:fld>
            <a:endParaRPr lang="fr-FR" smtClean="0"/>
          </a:p>
        </p:txBody>
      </p:sp>
    </p:spTree>
    <p:extLst>
      <p:ext uri="{BB962C8B-B14F-4D97-AF65-F5344CB8AC3E}">
        <p14:creationId xmlns:p14="http://schemas.microsoft.com/office/powerpoint/2010/main" val="705983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11</a:t>
            </a:fld>
            <a:endParaRPr lang="fr-FR" smtClean="0"/>
          </a:p>
        </p:txBody>
      </p:sp>
    </p:spTree>
    <p:extLst>
      <p:ext uri="{BB962C8B-B14F-4D97-AF65-F5344CB8AC3E}">
        <p14:creationId xmlns:p14="http://schemas.microsoft.com/office/powerpoint/2010/main" val="2319290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14</a:t>
            </a:fld>
            <a:endParaRPr lang="fr-FR" smtClean="0"/>
          </a:p>
        </p:txBody>
      </p:sp>
    </p:spTree>
    <p:extLst>
      <p:ext uri="{BB962C8B-B14F-4D97-AF65-F5344CB8AC3E}">
        <p14:creationId xmlns:p14="http://schemas.microsoft.com/office/powerpoint/2010/main" val="29037106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0483"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a:p>
            <a:r>
              <a:rPr lang="fr-FR" altLang="fr-FR" smtClean="0">
                <a:latin typeface="Candara" pitchFamily="34" charset="0"/>
              </a:rPr>
              <a:t>en général</a:t>
            </a:r>
            <a:endParaRPr lang="fr-FR" altLang="fr-FR" smtClean="0"/>
          </a:p>
        </p:txBody>
      </p:sp>
      <p:sp>
        <p:nvSpPr>
          <p:cNvPr id="20484" name="Espace réservé du numéro de diapositive 3"/>
          <p:cNvSpPr>
            <a:spLocks noGrp="1"/>
          </p:cNvSpPr>
          <p:nvPr>
            <p:ph type="sldNum" sz="quarter" idx="5"/>
          </p:nvPr>
        </p:nvSpPr>
        <p:spPr bwMode="auto">
          <a:noFill/>
          <a:ln>
            <a:miter lim="800000"/>
            <a:headEnd/>
            <a:tailEnd/>
          </a:ln>
        </p:spPr>
        <p:txBody>
          <a:bodyPr/>
          <a:lstStyle/>
          <a:p>
            <a:fld id="{A91D4B0D-9F16-4D6F-A4BE-900CA1B4BBFE}" type="slidenum">
              <a:rPr lang="fr-FR" altLang="fr-FR" smtClean="0">
                <a:solidFill>
                  <a:srgbClr val="000000"/>
                </a:solidFill>
              </a:rPr>
              <a:pPr/>
              <a:t>17</a:t>
            </a:fld>
            <a:endParaRPr lang="fr-FR" altLang="fr-FR" smtClean="0">
              <a:solidFill>
                <a:srgbClr val="000000"/>
              </a:solidFill>
            </a:endParaRPr>
          </a:p>
        </p:txBody>
      </p:sp>
    </p:spTree>
    <p:extLst>
      <p:ext uri="{BB962C8B-B14F-4D97-AF65-F5344CB8AC3E}">
        <p14:creationId xmlns:p14="http://schemas.microsoft.com/office/powerpoint/2010/main" val="1343791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endParaRPr lang="fr-FR" altLang="fr-FR" dirty="0" smtClean="0"/>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22</a:t>
            </a:fld>
            <a:endParaRPr lang="fr-FR" smtClean="0"/>
          </a:p>
        </p:txBody>
      </p:sp>
    </p:spTree>
    <p:extLst>
      <p:ext uri="{BB962C8B-B14F-4D97-AF65-F5344CB8AC3E}">
        <p14:creationId xmlns:p14="http://schemas.microsoft.com/office/powerpoint/2010/main" val="1452336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800225" y="1475946"/>
            <a:ext cx="10801350" cy="3133725"/>
          </a:xfrm>
        </p:spPr>
        <p:txBody>
          <a:bodyPr anchor="b"/>
          <a:lstStyle>
            <a:lvl1pPr algn="ctr">
              <a:defRPr sz="7088"/>
            </a:lvl1pPr>
          </a:lstStyle>
          <a:p>
            <a:r>
              <a:rPr lang="fr-FR" smtClean="0"/>
              <a:t>Modifiez le style du titre</a:t>
            </a:r>
            <a:endParaRPr lang="en-US" dirty="0"/>
          </a:p>
        </p:txBody>
      </p:sp>
      <p:sp>
        <p:nvSpPr>
          <p:cNvPr id="3" name="Subtitle 2"/>
          <p:cNvSpPr>
            <a:spLocks noGrp="1"/>
          </p:cNvSpPr>
          <p:nvPr>
            <p:ph type="subTitle" idx="1"/>
          </p:nvPr>
        </p:nvSpPr>
        <p:spPr>
          <a:xfrm>
            <a:off x="1800225" y="4727675"/>
            <a:ext cx="10801350" cy="2173188"/>
          </a:xfrm>
        </p:spPr>
        <p:txBody>
          <a:bodyPr/>
          <a:lstStyle>
            <a:lvl1pPr marL="0" indent="0" algn="ctr">
              <a:buNone/>
              <a:defRPr sz="2835">
                <a:solidFill>
                  <a:schemeClr val="tx1">
                    <a:lumMod val="75000"/>
                    <a:lumOff val="25000"/>
                  </a:schemeClr>
                </a:solidFill>
              </a:defRPr>
            </a:lvl1pPr>
            <a:lvl2pPr marL="540090" indent="0" algn="ctr">
              <a:buNone/>
              <a:defRPr sz="3308"/>
            </a:lvl2pPr>
            <a:lvl3pPr marL="1080181" indent="0" algn="ctr">
              <a:buNone/>
              <a:defRPr sz="2835"/>
            </a:lvl3pPr>
            <a:lvl4pPr marL="1620271" indent="0" algn="ctr">
              <a:buNone/>
              <a:defRPr sz="2363"/>
            </a:lvl4pPr>
            <a:lvl5pPr marL="2160361" indent="0" algn="ctr">
              <a:buNone/>
              <a:defRPr sz="2363"/>
            </a:lvl5pPr>
            <a:lvl6pPr marL="2700452" indent="0" algn="ctr">
              <a:buNone/>
              <a:defRPr sz="2363"/>
            </a:lvl6pPr>
            <a:lvl7pPr marL="3240542" indent="0" algn="ctr">
              <a:buNone/>
              <a:defRPr sz="2363"/>
            </a:lvl7pPr>
            <a:lvl8pPr marL="3780633" indent="0" algn="ctr">
              <a:buNone/>
              <a:defRPr sz="2363"/>
            </a:lvl8pPr>
            <a:lvl9pPr marL="4320723" indent="0" algn="ctr">
              <a:buNone/>
              <a:defRPr sz="2363"/>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lvl1pPr>
              <a:defRPr/>
            </a:lvl1pPr>
          </a:lstStyle>
          <a:p>
            <a:pPr>
              <a:defRPr/>
            </a:pPr>
            <a:fld id="{BA145391-4A5E-465E-BB72-3EA7ADF4956F}"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310F12FA-A46A-4C89-B5DF-637B2473C957}" type="slidenum">
              <a:rPr lang="fr-FR"/>
              <a:pPr>
                <a:defRP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F4B82698-0C38-42D2-86BE-58C27F0CA15A}"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78F73B5A-07CC-4DD5-837F-E355FFD53245}" type="slidenum">
              <a:rPr lang="fr-FR"/>
              <a:pPr>
                <a:defRP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06288" y="472975"/>
            <a:ext cx="3105388" cy="7628037"/>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990124" y="472976"/>
            <a:ext cx="9136142" cy="7628036"/>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lvl1pPr>
              <a:defRPr/>
            </a:lvl1pPr>
          </a:lstStyle>
          <a:p>
            <a:pPr>
              <a:defRPr/>
            </a:pPr>
            <a:fld id="{6B6B01C4-9D6C-4657-A173-2496A4FCA4BA}"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3DA82088-B3A4-46FE-BAF3-CB4615BAC533}" type="slidenum">
              <a:rPr lang="fr-FR"/>
              <a:pPr>
                <a:defRPr/>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slidemodel2">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2057" y="3767708"/>
            <a:ext cx="7007438" cy="933294"/>
          </a:xfrm>
        </p:spPr>
        <p:txBody>
          <a:bodyPr/>
          <a:lstStyle>
            <a:lvl1pPr algn="ctr">
              <a:defRPr sz="4400" b="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defRPr>
            </a:lvl1pPr>
          </a:lstStyle>
          <a:p>
            <a:r>
              <a:rPr lang="fr-FR" smtClean="0"/>
              <a:t>Modifiez le style du titre</a:t>
            </a:r>
            <a:endParaRPr lang="en-US"/>
          </a:p>
        </p:txBody>
      </p:sp>
      <p:sp>
        <p:nvSpPr>
          <p:cNvPr id="3" name="Date Placeholder 2"/>
          <p:cNvSpPr>
            <a:spLocks noGrp="1"/>
          </p:cNvSpPr>
          <p:nvPr>
            <p:ph type="dt" sz="half" idx="10"/>
          </p:nvPr>
        </p:nvSpPr>
        <p:spPr/>
        <p:txBody>
          <a:bodyPr/>
          <a:lstStyle>
            <a:lvl1pPr>
              <a:defRPr/>
            </a:lvl1pPr>
          </a:lstStyle>
          <a:p>
            <a:pPr>
              <a:defRPr/>
            </a:pPr>
            <a:fld id="{95E7AD2E-175B-45EA-9BB2-FA77B93E0257}" type="datetime1">
              <a:rPr lang="fr-FR"/>
              <a:pPr>
                <a:defRPr/>
              </a:pPr>
              <a:t>03/05/2023</a:t>
            </a:fld>
            <a:endParaRPr lang="fr-FR"/>
          </a:p>
        </p:txBody>
      </p:sp>
      <p:sp>
        <p:nvSpPr>
          <p:cNvPr id="4" name="Footer Placeholder 3"/>
          <p:cNvSpPr>
            <a:spLocks noGrp="1"/>
          </p:cNvSpPr>
          <p:nvPr>
            <p:ph type="ftr" sz="quarter" idx="11"/>
          </p:nvPr>
        </p:nvSpPr>
        <p:spPr/>
        <p:txBody>
          <a:bodyPr/>
          <a:lstStyle>
            <a:lvl1pPr>
              <a:defRPr/>
            </a:lvl1pPr>
          </a:lstStyle>
          <a:p>
            <a:pPr>
              <a:defRPr/>
            </a:pPr>
            <a:endParaRPr lang="fr-FR"/>
          </a:p>
        </p:txBody>
      </p:sp>
      <p:sp>
        <p:nvSpPr>
          <p:cNvPr id="5" name="Slide Number Placeholder 4"/>
          <p:cNvSpPr>
            <a:spLocks noGrp="1"/>
          </p:cNvSpPr>
          <p:nvPr>
            <p:ph type="sldNum" sz="quarter" idx="12"/>
          </p:nvPr>
        </p:nvSpPr>
        <p:spPr/>
        <p:txBody>
          <a:bodyPr/>
          <a:lstStyle>
            <a:lvl1pPr>
              <a:defRPr/>
            </a:lvl1pPr>
          </a:lstStyle>
          <a:p>
            <a:pPr>
              <a:defRPr/>
            </a:pPr>
            <a:fld id="{622E2362-E9C2-4EA6-B6F1-1E1A1C0EAEB4}" type="slidenum">
              <a:rPr lang="fr-FR"/>
              <a:pPr>
                <a:defRPr/>
              </a:pPr>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800225" y="1473101"/>
            <a:ext cx="10801350" cy="3133725"/>
          </a:xfrm>
        </p:spPr>
        <p:txBody>
          <a:bodyPr anchor="b"/>
          <a:lstStyle>
            <a:lvl1pPr algn="ctr">
              <a:defRPr sz="7088"/>
            </a:lvl1pPr>
          </a:lstStyle>
          <a:p>
            <a:r>
              <a:rPr lang="fr-FR" smtClean="0"/>
              <a:t>Modifiez le style du titre</a:t>
            </a:r>
            <a:endParaRPr lang="fr-FR"/>
          </a:p>
        </p:txBody>
      </p:sp>
      <p:sp>
        <p:nvSpPr>
          <p:cNvPr id="3" name="Sous-titre 2"/>
          <p:cNvSpPr>
            <a:spLocks noGrp="1"/>
          </p:cNvSpPr>
          <p:nvPr>
            <p:ph type="subTitle" idx="1"/>
          </p:nvPr>
        </p:nvSpPr>
        <p:spPr>
          <a:xfrm>
            <a:off x="1800225" y="4727675"/>
            <a:ext cx="10801350" cy="2173188"/>
          </a:xfrm>
        </p:spPr>
        <p:txBody>
          <a:bodyPr/>
          <a:lstStyle>
            <a:lvl1pPr marL="0" indent="0" algn="ctr">
              <a:buNone/>
              <a:defRPr sz="2835"/>
            </a:lvl1pPr>
            <a:lvl2pPr marL="540090" indent="0" algn="ctr">
              <a:buNone/>
              <a:defRPr sz="2363"/>
            </a:lvl2pPr>
            <a:lvl3pPr marL="1080181" indent="0" algn="ctr">
              <a:buNone/>
              <a:defRPr sz="2126"/>
            </a:lvl3pPr>
            <a:lvl4pPr marL="1620271" indent="0" algn="ctr">
              <a:buNone/>
              <a:defRPr sz="1890"/>
            </a:lvl4pPr>
            <a:lvl5pPr marL="2160361" indent="0" algn="ctr">
              <a:buNone/>
              <a:defRPr sz="1890"/>
            </a:lvl5pPr>
            <a:lvl6pPr marL="2700452" indent="0" algn="ctr">
              <a:buNone/>
              <a:defRPr sz="1890"/>
            </a:lvl6pPr>
            <a:lvl7pPr marL="3240542" indent="0" algn="ctr">
              <a:buNone/>
              <a:defRPr sz="1890"/>
            </a:lvl7pPr>
            <a:lvl8pPr marL="3780633" indent="0" algn="ctr">
              <a:buNone/>
              <a:defRPr sz="1890"/>
            </a:lvl8pPr>
            <a:lvl9pPr marL="4320723" indent="0" algn="ctr">
              <a:buNone/>
              <a:defRPr sz="189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100D1E5C-870F-4F63-97F3-2C84153C88F2}"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6AD6FCE2-3955-4EC4-BD4A-6AED08911EF0}" type="slidenum">
              <a:rPr lang="fr-FR"/>
              <a:pPr>
                <a:defRPr/>
              </a:pPr>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53577BAE-90F4-42A9-AB3D-28EE1A0C1E75}"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EC82800-461F-4232-A78A-69AC71ADF442}" type="slidenum">
              <a:rPr lang="fr-FR"/>
              <a:pPr>
                <a:defRPr/>
              </a:pPr>
              <a:t>‹#›</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82623" y="2244032"/>
            <a:ext cx="12421553" cy="3744217"/>
          </a:xfrm>
        </p:spPr>
        <p:txBody>
          <a:bodyPr anchor="b"/>
          <a:lstStyle>
            <a:lvl1pPr>
              <a:defRPr sz="7088"/>
            </a:lvl1pPr>
          </a:lstStyle>
          <a:p>
            <a:r>
              <a:rPr lang="fr-FR" smtClean="0"/>
              <a:t>Modifiez le style du titre</a:t>
            </a:r>
            <a:endParaRPr lang="fr-FR"/>
          </a:p>
        </p:txBody>
      </p:sp>
      <p:sp>
        <p:nvSpPr>
          <p:cNvPr id="3" name="Espace réservé du texte 2"/>
          <p:cNvSpPr>
            <a:spLocks noGrp="1"/>
          </p:cNvSpPr>
          <p:nvPr>
            <p:ph type="body" idx="1"/>
          </p:nvPr>
        </p:nvSpPr>
        <p:spPr>
          <a:xfrm>
            <a:off x="982623" y="6023671"/>
            <a:ext cx="12421553" cy="1968995"/>
          </a:xfrm>
        </p:spPr>
        <p:txBody>
          <a:bodyPr/>
          <a:lstStyle>
            <a:lvl1pPr marL="0" indent="0">
              <a:buNone/>
              <a:defRPr sz="2835">
                <a:solidFill>
                  <a:schemeClr val="tx1">
                    <a:tint val="75000"/>
                  </a:schemeClr>
                </a:solidFill>
              </a:defRPr>
            </a:lvl1pPr>
            <a:lvl2pPr marL="540090" indent="0">
              <a:buNone/>
              <a:defRPr sz="2363">
                <a:solidFill>
                  <a:schemeClr val="tx1">
                    <a:tint val="75000"/>
                  </a:schemeClr>
                </a:solidFill>
              </a:defRPr>
            </a:lvl2pPr>
            <a:lvl3pPr marL="1080181" indent="0">
              <a:buNone/>
              <a:defRPr sz="2126">
                <a:solidFill>
                  <a:schemeClr val="tx1">
                    <a:tint val="75000"/>
                  </a:schemeClr>
                </a:solidFill>
              </a:defRPr>
            </a:lvl3pPr>
            <a:lvl4pPr marL="1620271" indent="0">
              <a:buNone/>
              <a:defRPr sz="1890">
                <a:solidFill>
                  <a:schemeClr val="tx1">
                    <a:tint val="75000"/>
                  </a:schemeClr>
                </a:solidFill>
              </a:defRPr>
            </a:lvl4pPr>
            <a:lvl5pPr marL="2160361" indent="0">
              <a:buNone/>
              <a:defRPr sz="1890">
                <a:solidFill>
                  <a:schemeClr val="tx1">
                    <a:tint val="75000"/>
                  </a:schemeClr>
                </a:solidFill>
              </a:defRPr>
            </a:lvl5pPr>
            <a:lvl6pPr marL="2700452" indent="0">
              <a:buNone/>
              <a:defRPr sz="1890">
                <a:solidFill>
                  <a:schemeClr val="tx1">
                    <a:tint val="75000"/>
                  </a:schemeClr>
                </a:solidFill>
              </a:defRPr>
            </a:lvl6pPr>
            <a:lvl7pPr marL="3240542" indent="0">
              <a:buNone/>
              <a:defRPr sz="1890">
                <a:solidFill>
                  <a:schemeClr val="tx1">
                    <a:tint val="75000"/>
                  </a:schemeClr>
                </a:solidFill>
              </a:defRPr>
            </a:lvl7pPr>
            <a:lvl8pPr marL="3780633" indent="0">
              <a:buNone/>
              <a:defRPr sz="1890">
                <a:solidFill>
                  <a:schemeClr val="tx1">
                    <a:tint val="75000"/>
                  </a:schemeClr>
                </a:solidFill>
              </a:defRPr>
            </a:lvl8pPr>
            <a:lvl9pPr marL="4320723" indent="0">
              <a:buNone/>
              <a:defRPr sz="189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5A0A70E1-2885-420A-8666-7A620007F678}"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9720CBF6-3221-49E8-B744-6F936D30A48A}" type="slidenum">
              <a:rPr lang="fr-FR"/>
              <a:pPr>
                <a:defRPr/>
              </a:pPr>
              <a:t>‹#›</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990124" y="2396133"/>
            <a:ext cx="6120765" cy="5711131"/>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7290911" y="2396133"/>
            <a:ext cx="6120765" cy="5711131"/>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927C67FC-4727-41A7-8354-D988B11D79BE}"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219E0559-D5E4-4778-B4C4-254F3A997BA8}" type="slidenum">
              <a:rPr lang="fr-FR"/>
              <a:pPr>
                <a:defRPr/>
              </a:pPr>
              <a:t>‹#›</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91999" y="479227"/>
            <a:ext cx="12421553" cy="1739801"/>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992000" y="2206526"/>
            <a:ext cx="6092636" cy="1081385"/>
          </a:xfrm>
        </p:spPr>
        <p:txBody>
          <a:bodyPr anchor="b"/>
          <a:lstStyle>
            <a:lvl1pPr marL="0" indent="0">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4" name="Espace réservé du contenu 3"/>
          <p:cNvSpPr>
            <a:spLocks noGrp="1"/>
          </p:cNvSpPr>
          <p:nvPr>
            <p:ph sz="half" idx="2"/>
          </p:nvPr>
        </p:nvSpPr>
        <p:spPr>
          <a:xfrm>
            <a:off x="992000" y="3287911"/>
            <a:ext cx="6092636" cy="48360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7290911" y="2206526"/>
            <a:ext cx="6122641" cy="1081385"/>
          </a:xfrm>
        </p:spPr>
        <p:txBody>
          <a:bodyPr anchor="b"/>
          <a:lstStyle>
            <a:lvl1pPr marL="0" indent="0">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6" name="Espace réservé du contenu 5"/>
          <p:cNvSpPr>
            <a:spLocks noGrp="1"/>
          </p:cNvSpPr>
          <p:nvPr>
            <p:ph sz="quarter" idx="4"/>
          </p:nvPr>
        </p:nvSpPr>
        <p:spPr>
          <a:xfrm>
            <a:off x="7290911" y="3287911"/>
            <a:ext cx="6122641" cy="48360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315A413D-CC63-4784-801A-1E077447ADA6}" type="datetime1">
              <a:rPr lang="fr-FR"/>
              <a:pPr>
                <a:defRPr/>
              </a:pPr>
              <a:t>03/05/2023</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9917AA6F-7713-4068-9C4B-02D6DB3098E2}" type="slidenum">
              <a:rPr lang="fr-FR"/>
              <a:pPr>
                <a:defRPr/>
              </a:pPr>
              <a:t>‹#›</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3BD78B64-CE3C-4922-8447-33772032E008}" type="datetime1">
              <a:rPr lang="fr-FR"/>
              <a:pPr>
                <a:defRPr/>
              </a:pPr>
              <a:t>03/05/2023</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DDC7F516-6098-46C6-ABB3-01A0C07D8841}" type="slidenum">
              <a:rPr lang="fr-FR"/>
              <a:pPr>
                <a:defRPr/>
              </a:pPr>
              <a:t>‹#›</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441DCB33-CFF9-44EC-A510-CB349698F63A}" type="datetime1">
              <a:rPr lang="fr-FR"/>
              <a:pPr>
                <a:defRPr/>
              </a:pPr>
              <a:t>03/05/2023</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5DADD686-69FC-4DF8-902B-5703B555401B}" type="slidenum">
              <a:rPr lang="fr-FR"/>
              <a:pPr>
                <a:defRP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D14008D7-8FBB-4BC4-B8C3-56A6167C1635}"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D6CE81B-2502-41D1-BA93-54DB3E323F00}" type="slidenum">
              <a:rPr lang="fr-FR"/>
              <a:pPr>
                <a:defRPr/>
              </a:pPr>
              <a:t>‹#›</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92000" y="600075"/>
            <a:ext cx="4644955" cy="2100263"/>
          </a:xfrm>
        </p:spPr>
        <p:txBody>
          <a:bodyPr anchor="b"/>
          <a:lstStyle>
            <a:lvl1pPr>
              <a:defRPr sz="3780"/>
            </a:lvl1pPr>
          </a:lstStyle>
          <a:p>
            <a:r>
              <a:rPr lang="fr-FR" smtClean="0"/>
              <a:t>Modifiez le style du titre</a:t>
            </a:r>
            <a:endParaRPr lang="fr-FR"/>
          </a:p>
        </p:txBody>
      </p:sp>
      <p:sp>
        <p:nvSpPr>
          <p:cNvPr id="3" name="Espace réservé du contenu 2"/>
          <p:cNvSpPr>
            <a:spLocks noGrp="1"/>
          </p:cNvSpPr>
          <p:nvPr>
            <p:ph idx="1"/>
          </p:nvPr>
        </p:nvSpPr>
        <p:spPr>
          <a:xfrm>
            <a:off x="6122641" y="1295996"/>
            <a:ext cx="7290911" cy="6396633"/>
          </a:xfrm>
        </p:spPr>
        <p:txBody>
          <a:bodyPr/>
          <a:lstStyle>
            <a:lvl1pPr>
              <a:defRPr sz="3780"/>
            </a:lvl1pPr>
            <a:lvl2pPr>
              <a:defRPr sz="3308"/>
            </a:lvl2pPr>
            <a:lvl3pPr>
              <a:defRPr sz="2835"/>
            </a:lvl3pPr>
            <a:lvl4pPr>
              <a:defRPr sz="2363"/>
            </a:lvl4pPr>
            <a:lvl5pPr>
              <a:defRPr sz="2363"/>
            </a:lvl5pPr>
            <a:lvl6pPr>
              <a:defRPr sz="2363"/>
            </a:lvl6pPr>
            <a:lvl7pPr>
              <a:defRPr sz="2363"/>
            </a:lvl7pPr>
            <a:lvl8pPr>
              <a:defRPr sz="2363"/>
            </a:lvl8pPr>
            <a:lvl9pPr>
              <a:defRPr sz="2363"/>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992000" y="2700338"/>
            <a:ext cx="4644955" cy="5002709"/>
          </a:xfrm>
        </p:spPr>
        <p:txBody>
          <a:bodyPr/>
          <a:lstStyle>
            <a:lvl1pPr marL="0" indent="0">
              <a:buNone/>
              <a:defRPr sz="1890"/>
            </a:lvl1pPr>
            <a:lvl2pPr marL="540090" indent="0">
              <a:buNone/>
              <a:defRPr sz="1654"/>
            </a:lvl2pPr>
            <a:lvl3pPr marL="1080181" indent="0">
              <a:buNone/>
              <a:defRPr sz="1418"/>
            </a:lvl3pPr>
            <a:lvl4pPr marL="1620271" indent="0">
              <a:buNone/>
              <a:defRPr sz="1181"/>
            </a:lvl4pPr>
            <a:lvl5pPr marL="2160361" indent="0">
              <a:buNone/>
              <a:defRPr sz="1181"/>
            </a:lvl5pPr>
            <a:lvl6pPr marL="2700452" indent="0">
              <a:buNone/>
              <a:defRPr sz="1181"/>
            </a:lvl6pPr>
            <a:lvl7pPr marL="3240542" indent="0">
              <a:buNone/>
              <a:defRPr sz="1181"/>
            </a:lvl7pPr>
            <a:lvl8pPr marL="3780633" indent="0">
              <a:buNone/>
              <a:defRPr sz="1181"/>
            </a:lvl8pPr>
            <a:lvl9pPr marL="4320723" indent="0">
              <a:buNone/>
              <a:defRPr sz="1181"/>
            </a:lvl9pPr>
          </a:lstStyle>
          <a:p>
            <a:pPr lvl="0"/>
            <a:r>
              <a:rPr lang="fr-FR" smtClean="0"/>
              <a:t>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8B0BB2B5-37FF-455E-BFE6-36F282C6EBC2}"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CF28A6E-D49E-4C46-9E1D-F7C4F47CA001}" type="slidenum">
              <a:rPr lang="fr-FR"/>
              <a:pPr>
                <a:defRPr/>
              </a:pPr>
              <a:t>‹#›</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92000" y="600075"/>
            <a:ext cx="4644955" cy="2100263"/>
          </a:xfrm>
        </p:spPr>
        <p:txBody>
          <a:bodyPr anchor="b"/>
          <a:lstStyle>
            <a:lvl1pPr>
              <a:defRPr sz="3780"/>
            </a:lvl1pPr>
          </a:lstStyle>
          <a:p>
            <a:r>
              <a:rPr lang="fr-FR" smtClean="0"/>
              <a:t>Modifiez le style du titre</a:t>
            </a:r>
            <a:endParaRPr lang="fr-FR"/>
          </a:p>
        </p:txBody>
      </p:sp>
      <p:sp>
        <p:nvSpPr>
          <p:cNvPr id="3" name="Espace réservé pour une image  2"/>
          <p:cNvSpPr>
            <a:spLocks noGrp="1"/>
          </p:cNvSpPr>
          <p:nvPr>
            <p:ph type="pic" idx="1"/>
          </p:nvPr>
        </p:nvSpPr>
        <p:spPr>
          <a:xfrm>
            <a:off x="6122641" y="1295996"/>
            <a:ext cx="7290911" cy="6396633"/>
          </a:xfrm>
        </p:spPr>
        <p:txBody>
          <a:bodyPr rtlCol="0">
            <a:normAutofit/>
          </a:bodyPr>
          <a:lstStyle>
            <a:lvl1pPr marL="0" indent="0">
              <a:buNone/>
              <a:defRPr sz="3780"/>
            </a:lvl1pPr>
            <a:lvl2pPr marL="540090" indent="0">
              <a:buNone/>
              <a:defRPr sz="3308"/>
            </a:lvl2pPr>
            <a:lvl3pPr marL="1080181" indent="0">
              <a:buNone/>
              <a:defRPr sz="2835"/>
            </a:lvl3pPr>
            <a:lvl4pPr marL="1620271" indent="0">
              <a:buNone/>
              <a:defRPr sz="2363"/>
            </a:lvl4pPr>
            <a:lvl5pPr marL="2160361" indent="0">
              <a:buNone/>
              <a:defRPr sz="2363"/>
            </a:lvl5pPr>
            <a:lvl6pPr marL="2700452" indent="0">
              <a:buNone/>
              <a:defRPr sz="2363"/>
            </a:lvl6pPr>
            <a:lvl7pPr marL="3240542" indent="0">
              <a:buNone/>
              <a:defRPr sz="2363"/>
            </a:lvl7pPr>
            <a:lvl8pPr marL="3780633" indent="0">
              <a:buNone/>
              <a:defRPr sz="2363"/>
            </a:lvl8pPr>
            <a:lvl9pPr marL="4320723" indent="0">
              <a:buNone/>
              <a:defRPr sz="2363"/>
            </a:lvl9pPr>
          </a:lstStyle>
          <a:p>
            <a:pPr lvl="0"/>
            <a:endParaRPr lang="fr-FR" noProof="0" smtClean="0"/>
          </a:p>
        </p:txBody>
      </p:sp>
      <p:sp>
        <p:nvSpPr>
          <p:cNvPr id="4" name="Espace réservé du texte 3"/>
          <p:cNvSpPr>
            <a:spLocks noGrp="1"/>
          </p:cNvSpPr>
          <p:nvPr>
            <p:ph type="body" sz="half" idx="2"/>
          </p:nvPr>
        </p:nvSpPr>
        <p:spPr>
          <a:xfrm>
            <a:off x="992000" y="2700338"/>
            <a:ext cx="4644955" cy="5002709"/>
          </a:xfrm>
        </p:spPr>
        <p:txBody>
          <a:bodyPr/>
          <a:lstStyle>
            <a:lvl1pPr marL="0" indent="0">
              <a:buNone/>
              <a:defRPr sz="1890"/>
            </a:lvl1pPr>
            <a:lvl2pPr marL="540090" indent="0">
              <a:buNone/>
              <a:defRPr sz="1654"/>
            </a:lvl2pPr>
            <a:lvl3pPr marL="1080181" indent="0">
              <a:buNone/>
              <a:defRPr sz="1418"/>
            </a:lvl3pPr>
            <a:lvl4pPr marL="1620271" indent="0">
              <a:buNone/>
              <a:defRPr sz="1181"/>
            </a:lvl4pPr>
            <a:lvl5pPr marL="2160361" indent="0">
              <a:buNone/>
              <a:defRPr sz="1181"/>
            </a:lvl5pPr>
            <a:lvl6pPr marL="2700452" indent="0">
              <a:buNone/>
              <a:defRPr sz="1181"/>
            </a:lvl6pPr>
            <a:lvl7pPr marL="3240542" indent="0">
              <a:buNone/>
              <a:defRPr sz="1181"/>
            </a:lvl7pPr>
            <a:lvl8pPr marL="3780633" indent="0">
              <a:buNone/>
              <a:defRPr sz="1181"/>
            </a:lvl8pPr>
            <a:lvl9pPr marL="4320723" indent="0">
              <a:buNone/>
              <a:defRPr sz="1181"/>
            </a:lvl9pPr>
          </a:lstStyle>
          <a:p>
            <a:pPr lvl="0"/>
            <a:r>
              <a:rPr lang="fr-FR" smtClean="0"/>
              <a:t>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6CD8FB14-0CC6-4CFC-9D75-CCCCD9A03CEC}"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90C72F75-36B6-4BB7-8726-F03F5C77979C}" type="slidenum">
              <a:rPr lang="fr-FR"/>
              <a:pPr>
                <a:defRPr/>
              </a:pPr>
              <a:t>‹#›</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94221174-EEBC-4904-ABC7-FE7FCD63BD25}"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04CD899-F277-4ED5-AF4B-5E85A2FF47E4}" type="slidenum">
              <a:rPr lang="fr-FR"/>
              <a:pPr>
                <a:defRPr/>
              </a:pPr>
              <a:t>‹#›</a:t>
            </a:fld>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0306288" y="479227"/>
            <a:ext cx="3105388" cy="7628037"/>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990124" y="479227"/>
            <a:ext cx="9136142" cy="762803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21D7C454-DF71-48B3-AFDC-E6D8C9F1B194}"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A502E7C-0943-47D1-852F-34C7E4B1BD77}" type="slidenum">
              <a:rPr lang="fr-FR"/>
              <a:pPr>
                <a:defRPr/>
              </a:pPr>
              <a:t>‹#›</a:t>
            </a:fld>
            <a:endParaRPr lang="fr-F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slidemodel2">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2057" y="3767708"/>
            <a:ext cx="7007438" cy="933294"/>
          </a:xfrm>
        </p:spPr>
        <p:txBody>
          <a:bodyPr/>
          <a:lstStyle>
            <a:lvl1pPr algn="ctr">
              <a:defRPr sz="4400" b="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defRPr>
            </a:lvl1pPr>
          </a:lstStyle>
          <a:p>
            <a:r>
              <a:rPr lang="fr-FR" smtClean="0"/>
              <a:t>Modifiez le style du titre</a:t>
            </a:r>
            <a:endParaRPr lang="en-US"/>
          </a:p>
        </p:txBody>
      </p:sp>
      <p:sp>
        <p:nvSpPr>
          <p:cNvPr id="3" name="Date Placeholder 2"/>
          <p:cNvSpPr>
            <a:spLocks noGrp="1"/>
          </p:cNvSpPr>
          <p:nvPr>
            <p:ph type="dt" sz="half" idx="10"/>
          </p:nvPr>
        </p:nvSpPr>
        <p:spPr/>
        <p:txBody>
          <a:bodyPr/>
          <a:lstStyle>
            <a:lvl1pPr>
              <a:defRPr/>
            </a:lvl1pPr>
          </a:lstStyle>
          <a:p>
            <a:pPr>
              <a:defRPr/>
            </a:pPr>
            <a:fld id="{E8A9E91D-38C6-4588-8A49-83474319DA4F}" type="datetime1">
              <a:rPr lang="fr-FR"/>
              <a:pPr>
                <a:defRPr/>
              </a:pPr>
              <a:t>03/05/2023</a:t>
            </a:fld>
            <a:endParaRPr lang="fr-FR"/>
          </a:p>
        </p:txBody>
      </p:sp>
      <p:sp>
        <p:nvSpPr>
          <p:cNvPr id="4" name="Footer Placeholder 3"/>
          <p:cNvSpPr>
            <a:spLocks noGrp="1"/>
          </p:cNvSpPr>
          <p:nvPr>
            <p:ph type="ftr" sz="quarter" idx="11"/>
          </p:nvPr>
        </p:nvSpPr>
        <p:spPr/>
        <p:txBody>
          <a:bodyPr/>
          <a:lstStyle>
            <a:lvl1pPr>
              <a:defRPr/>
            </a:lvl1pPr>
          </a:lstStyle>
          <a:p>
            <a:pPr>
              <a:defRPr/>
            </a:pPr>
            <a:endParaRPr lang="fr-FR"/>
          </a:p>
        </p:txBody>
      </p:sp>
      <p:sp>
        <p:nvSpPr>
          <p:cNvPr id="5" name="Slide Number Placeholder 4"/>
          <p:cNvSpPr>
            <a:spLocks noGrp="1"/>
          </p:cNvSpPr>
          <p:nvPr>
            <p:ph type="sldNum" sz="quarter" idx="12"/>
          </p:nvPr>
        </p:nvSpPr>
        <p:spPr/>
        <p:txBody>
          <a:bodyPr/>
          <a:lstStyle>
            <a:lvl1pPr>
              <a:defRPr/>
            </a:lvl1pPr>
          </a:lstStyle>
          <a:p>
            <a:pPr>
              <a:defRPr/>
            </a:pPr>
            <a:fld id="{7FD673AD-E086-483B-BD2B-CC33182A54E7}" type="slidenum">
              <a:rPr lang="fr-FR"/>
              <a:pPr>
                <a:defRP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82623" y="2247555"/>
            <a:ext cx="12421553" cy="3742211"/>
          </a:xfrm>
        </p:spPr>
        <p:txBody>
          <a:bodyPr anchor="b"/>
          <a:lstStyle>
            <a:lvl1pPr>
              <a:defRPr sz="7088" b="0"/>
            </a:lvl1pPr>
          </a:lstStyle>
          <a:p>
            <a:r>
              <a:rPr lang="fr-FR" smtClean="0"/>
              <a:t>Modifiez le style du titre</a:t>
            </a:r>
            <a:endParaRPr lang="en-US" dirty="0"/>
          </a:p>
        </p:txBody>
      </p:sp>
      <p:sp>
        <p:nvSpPr>
          <p:cNvPr id="3" name="Text Placeholder 2"/>
          <p:cNvSpPr>
            <a:spLocks noGrp="1"/>
          </p:cNvSpPr>
          <p:nvPr>
            <p:ph type="body" idx="1"/>
          </p:nvPr>
        </p:nvSpPr>
        <p:spPr>
          <a:xfrm>
            <a:off x="982623" y="5975332"/>
            <a:ext cx="12421553" cy="1968995"/>
          </a:xfrm>
        </p:spPr>
        <p:txBody>
          <a:bodyPr/>
          <a:lstStyle>
            <a:lvl1pPr marL="0" indent="0">
              <a:buNone/>
              <a:defRPr sz="2835">
                <a:solidFill>
                  <a:schemeClr val="tx1">
                    <a:lumMod val="75000"/>
                    <a:lumOff val="25000"/>
                  </a:schemeClr>
                </a:solidFill>
              </a:defRPr>
            </a:lvl1pPr>
            <a:lvl2pPr marL="540090" indent="0">
              <a:buNone/>
              <a:defRPr sz="2126">
                <a:solidFill>
                  <a:schemeClr val="tx1">
                    <a:tint val="75000"/>
                  </a:schemeClr>
                </a:solidFill>
              </a:defRPr>
            </a:lvl2pPr>
            <a:lvl3pPr marL="1080181" indent="0">
              <a:buNone/>
              <a:defRPr sz="1890">
                <a:solidFill>
                  <a:schemeClr val="tx1">
                    <a:tint val="75000"/>
                  </a:schemeClr>
                </a:solidFill>
              </a:defRPr>
            </a:lvl3pPr>
            <a:lvl4pPr marL="1620271" indent="0">
              <a:buNone/>
              <a:defRPr sz="1654">
                <a:solidFill>
                  <a:schemeClr val="tx1">
                    <a:tint val="75000"/>
                  </a:schemeClr>
                </a:solidFill>
              </a:defRPr>
            </a:lvl4pPr>
            <a:lvl5pPr marL="2160361" indent="0">
              <a:buNone/>
              <a:defRPr sz="1654">
                <a:solidFill>
                  <a:schemeClr val="tx1">
                    <a:tint val="75000"/>
                  </a:schemeClr>
                </a:solidFill>
              </a:defRPr>
            </a:lvl5pPr>
            <a:lvl6pPr marL="2700452" indent="0">
              <a:buNone/>
              <a:defRPr sz="1654">
                <a:solidFill>
                  <a:schemeClr val="tx1">
                    <a:tint val="75000"/>
                  </a:schemeClr>
                </a:solidFill>
              </a:defRPr>
            </a:lvl6pPr>
            <a:lvl7pPr marL="3240542" indent="0">
              <a:buNone/>
              <a:defRPr sz="1654">
                <a:solidFill>
                  <a:schemeClr val="tx1">
                    <a:tint val="75000"/>
                  </a:schemeClr>
                </a:solidFill>
              </a:defRPr>
            </a:lvl7pPr>
            <a:lvl8pPr marL="3780633" indent="0">
              <a:buNone/>
              <a:defRPr sz="1654">
                <a:solidFill>
                  <a:schemeClr val="tx1">
                    <a:tint val="75000"/>
                  </a:schemeClr>
                </a:solidFill>
              </a:defRPr>
            </a:lvl8pPr>
            <a:lvl9pPr marL="4320723" indent="0">
              <a:buNone/>
              <a:defRPr sz="1654">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lvl1pPr>
              <a:defRPr/>
            </a:lvl1pPr>
          </a:lstStyle>
          <a:p>
            <a:pPr>
              <a:defRPr/>
            </a:pPr>
            <a:fld id="{76D8638A-32FB-421A-AF5D-88502B65ECC0}"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6F7EDAC-52D8-4DE9-9C31-7699FB1B4798}" type="slidenum">
              <a:rPr lang="fr-FR"/>
              <a:pPr>
                <a:defRP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998306" y="2400301"/>
            <a:ext cx="6120765" cy="571113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290911" y="2400301"/>
            <a:ext cx="6120765" cy="571113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3"/>
          <p:cNvSpPr>
            <a:spLocks noGrp="1"/>
          </p:cNvSpPr>
          <p:nvPr>
            <p:ph type="dt" sz="half" idx="10"/>
          </p:nvPr>
        </p:nvSpPr>
        <p:spPr/>
        <p:txBody>
          <a:bodyPr/>
          <a:lstStyle>
            <a:lvl1pPr>
              <a:defRPr/>
            </a:lvl1pPr>
          </a:lstStyle>
          <a:p>
            <a:pPr>
              <a:defRPr/>
            </a:pPr>
            <a:fld id="{66FDB7DE-10D3-479E-BAA0-133E9779D461}"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F2E9B150-C890-4A23-A1AB-8103FA39647C}" type="slidenum">
              <a:rPr lang="fr-FR"/>
              <a:pPr>
                <a:defRP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98306" y="2207429"/>
            <a:ext cx="6090761" cy="1083730"/>
          </a:xfrm>
        </p:spPr>
        <p:txBody>
          <a:bodyPr anchor="b"/>
          <a:lstStyle>
            <a:lvl1pPr marL="0" indent="0">
              <a:spcBef>
                <a:spcPts val="0"/>
              </a:spcBef>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4" name="Content Placeholder 3"/>
          <p:cNvSpPr>
            <a:spLocks noGrp="1"/>
          </p:cNvSpPr>
          <p:nvPr>
            <p:ph sz="half" idx="2"/>
          </p:nvPr>
        </p:nvSpPr>
        <p:spPr>
          <a:xfrm>
            <a:off x="998306" y="3291160"/>
            <a:ext cx="6090761" cy="483068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290912" y="2207429"/>
            <a:ext cx="6120766" cy="1083729"/>
          </a:xfrm>
        </p:spPr>
        <p:txBody>
          <a:bodyPr anchor="b"/>
          <a:lstStyle>
            <a:lvl1pPr marL="0" indent="0">
              <a:spcBef>
                <a:spcPts val="0"/>
              </a:spcBef>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6" name="Content Placeholder 5"/>
          <p:cNvSpPr>
            <a:spLocks noGrp="1"/>
          </p:cNvSpPr>
          <p:nvPr>
            <p:ph sz="quarter" idx="4"/>
          </p:nvPr>
        </p:nvSpPr>
        <p:spPr>
          <a:xfrm>
            <a:off x="7290912" y="3291160"/>
            <a:ext cx="6120766" cy="483068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 name="Title 9"/>
          <p:cNvSpPr>
            <a:spLocks noGrp="1"/>
          </p:cNvSpPr>
          <p:nvPr>
            <p:ph type="title"/>
          </p:nvPr>
        </p:nvSpPr>
        <p:spPr/>
        <p:txBody>
          <a:bodyPr/>
          <a:lstStyle/>
          <a:p>
            <a:r>
              <a:rPr lang="fr-FR" smtClean="0"/>
              <a:t>Modifiez le style du titre</a:t>
            </a:r>
            <a:endParaRPr lang="en-US" dirty="0"/>
          </a:p>
        </p:txBody>
      </p:sp>
      <p:sp>
        <p:nvSpPr>
          <p:cNvPr id="7" name="Date Placeholder 3"/>
          <p:cNvSpPr>
            <a:spLocks noGrp="1"/>
          </p:cNvSpPr>
          <p:nvPr>
            <p:ph type="dt" sz="half" idx="10"/>
          </p:nvPr>
        </p:nvSpPr>
        <p:spPr/>
        <p:txBody>
          <a:bodyPr/>
          <a:lstStyle>
            <a:lvl1pPr>
              <a:defRPr/>
            </a:lvl1pPr>
          </a:lstStyle>
          <a:p>
            <a:pPr>
              <a:defRPr/>
            </a:pPr>
            <a:fld id="{289B73D8-0116-4D65-AA3C-9025BD703C94}" type="datetime1">
              <a:rPr lang="fr-FR"/>
              <a:pPr>
                <a:defRPr/>
              </a:pPr>
              <a:t>03/05/2023</a:t>
            </a:fld>
            <a:endParaRPr lang="fr-FR"/>
          </a:p>
        </p:txBody>
      </p:sp>
      <p:sp>
        <p:nvSpPr>
          <p:cNvPr id="8" name="Footer Placeholder 4"/>
          <p:cNvSpPr>
            <a:spLocks noGrp="1"/>
          </p:cNvSpPr>
          <p:nvPr>
            <p:ph type="ftr" sz="quarter" idx="11"/>
          </p:nvPr>
        </p:nvSpPr>
        <p:spPr/>
        <p:txBody>
          <a:bodyPr/>
          <a:lstStyle>
            <a:lvl1pPr>
              <a:defRPr/>
            </a:lvl1pPr>
          </a:lstStyle>
          <a:p>
            <a:pPr>
              <a:defRPr/>
            </a:pPr>
            <a:endParaRPr lang="fr-FR"/>
          </a:p>
        </p:txBody>
      </p:sp>
      <p:sp>
        <p:nvSpPr>
          <p:cNvPr id="9" name="Slide Number Placeholder 5"/>
          <p:cNvSpPr>
            <a:spLocks noGrp="1"/>
          </p:cNvSpPr>
          <p:nvPr>
            <p:ph type="sldNum" sz="quarter" idx="12"/>
          </p:nvPr>
        </p:nvSpPr>
        <p:spPr/>
        <p:txBody>
          <a:bodyPr/>
          <a:lstStyle>
            <a:lvl1pPr>
              <a:defRPr/>
            </a:lvl1pPr>
          </a:lstStyle>
          <a:p>
            <a:pPr>
              <a:defRPr/>
            </a:pPr>
            <a:fld id="{C2836F7D-A424-4A65-9217-ECECD7B09EE1}" type="slidenum">
              <a:rPr lang="fr-FR"/>
              <a:pPr>
                <a:defRP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a:p>
        </p:txBody>
      </p:sp>
      <p:sp>
        <p:nvSpPr>
          <p:cNvPr id="3" name="Date Placeholder 3"/>
          <p:cNvSpPr>
            <a:spLocks noGrp="1"/>
          </p:cNvSpPr>
          <p:nvPr>
            <p:ph type="dt" sz="half" idx="10"/>
          </p:nvPr>
        </p:nvSpPr>
        <p:spPr/>
        <p:txBody>
          <a:bodyPr/>
          <a:lstStyle>
            <a:lvl1pPr>
              <a:defRPr/>
            </a:lvl1pPr>
          </a:lstStyle>
          <a:p>
            <a:pPr>
              <a:defRPr/>
            </a:pPr>
            <a:fld id="{794739FA-D1FB-41DB-8356-2703BF73A94C}" type="datetime1">
              <a:rPr lang="fr-FR"/>
              <a:pPr>
                <a:defRPr/>
              </a:pPr>
              <a:t>03/05/2023</a:t>
            </a:fld>
            <a:endParaRPr lang="fr-FR"/>
          </a:p>
        </p:txBody>
      </p:sp>
      <p:sp>
        <p:nvSpPr>
          <p:cNvPr id="4" name="Footer Placeholder 4"/>
          <p:cNvSpPr>
            <a:spLocks noGrp="1"/>
          </p:cNvSpPr>
          <p:nvPr>
            <p:ph type="ftr" sz="quarter" idx="11"/>
          </p:nvPr>
        </p:nvSpPr>
        <p:spPr/>
        <p:txBody>
          <a:bodyPr/>
          <a:lstStyle>
            <a:lvl1pPr>
              <a:defRPr/>
            </a:lvl1pPr>
          </a:lstStyle>
          <a:p>
            <a:pPr>
              <a:defRPr/>
            </a:pPr>
            <a:endParaRPr lang="fr-FR"/>
          </a:p>
        </p:txBody>
      </p:sp>
      <p:sp>
        <p:nvSpPr>
          <p:cNvPr id="5" name="Slide Number Placeholder 5"/>
          <p:cNvSpPr>
            <a:spLocks noGrp="1"/>
          </p:cNvSpPr>
          <p:nvPr>
            <p:ph type="sldNum" sz="quarter" idx="12"/>
          </p:nvPr>
        </p:nvSpPr>
        <p:spPr/>
        <p:txBody>
          <a:bodyPr/>
          <a:lstStyle>
            <a:lvl1pPr>
              <a:defRPr/>
            </a:lvl1pPr>
          </a:lstStyle>
          <a:p>
            <a:pPr>
              <a:defRPr/>
            </a:pPr>
            <a:fld id="{537A527F-C78D-43BE-B3EB-F75D5E4ABD7F}" type="slidenum">
              <a:rPr lang="fr-FR"/>
              <a:pPr>
                <a:defRP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A80A5B2-5FBE-453F-8CB8-ACFD8D1DA7CB}" type="datetime1">
              <a:rPr lang="fr-FR"/>
              <a:pPr>
                <a:defRPr/>
              </a:pPr>
              <a:t>03/05/2023</a:t>
            </a:fld>
            <a:endParaRPr lang="fr-FR"/>
          </a:p>
        </p:txBody>
      </p:sp>
      <p:sp>
        <p:nvSpPr>
          <p:cNvPr id="3" name="Footer Placeholder 4"/>
          <p:cNvSpPr>
            <a:spLocks noGrp="1"/>
          </p:cNvSpPr>
          <p:nvPr>
            <p:ph type="ftr" sz="quarter" idx="11"/>
          </p:nvPr>
        </p:nvSpPr>
        <p:spPr/>
        <p:txBody>
          <a:bodyPr/>
          <a:lstStyle>
            <a:lvl1pPr>
              <a:defRPr/>
            </a:lvl1pPr>
          </a:lstStyle>
          <a:p>
            <a:pPr>
              <a:defRPr/>
            </a:pPr>
            <a:endParaRPr lang="fr-FR"/>
          </a:p>
        </p:txBody>
      </p:sp>
      <p:sp>
        <p:nvSpPr>
          <p:cNvPr id="4" name="Slide Number Placeholder 5"/>
          <p:cNvSpPr>
            <a:spLocks noGrp="1"/>
          </p:cNvSpPr>
          <p:nvPr>
            <p:ph type="sldNum" sz="quarter" idx="12"/>
          </p:nvPr>
        </p:nvSpPr>
        <p:spPr/>
        <p:txBody>
          <a:bodyPr/>
          <a:lstStyle>
            <a:lvl1pPr>
              <a:defRPr/>
            </a:lvl1pPr>
          </a:lstStyle>
          <a:p>
            <a:pPr>
              <a:defRPr/>
            </a:pPr>
            <a:fld id="{2D84D4C3-2464-4F32-9379-9A5E7506CB00}" type="slidenum">
              <a:rPr lang="fr-FR"/>
              <a:pPr>
                <a:defRP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93724" y="600075"/>
            <a:ext cx="4644581" cy="2100259"/>
          </a:xfrm>
        </p:spPr>
        <p:txBody>
          <a:bodyPr anchor="b"/>
          <a:lstStyle>
            <a:lvl1pPr>
              <a:defRPr sz="3780" b="0"/>
            </a:lvl1pPr>
          </a:lstStyle>
          <a:p>
            <a:r>
              <a:rPr lang="fr-FR" smtClean="0"/>
              <a:t>Modifiez le style du titre</a:t>
            </a:r>
            <a:endParaRPr lang="en-US" dirty="0"/>
          </a:p>
        </p:txBody>
      </p:sp>
      <p:sp>
        <p:nvSpPr>
          <p:cNvPr id="3" name="Content Placeholder 2"/>
          <p:cNvSpPr>
            <a:spLocks noGrp="1"/>
          </p:cNvSpPr>
          <p:nvPr>
            <p:ph idx="1"/>
          </p:nvPr>
        </p:nvSpPr>
        <p:spPr>
          <a:xfrm>
            <a:off x="6120765" y="1300163"/>
            <a:ext cx="7290911" cy="6400800"/>
          </a:xfrm>
        </p:spPr>
        <p:txBody>
          <a:bodyPr/>
          <a:lstStyle>
            <a:lvl1pPr>
              <a:defRPr sz="3780"/>
            </a:lvl1pPr>
            <a:lvl2pPr>
              <a:defRPr sz="3308"/>
            </a:lvl2pPr>
            <a:lvl3pPr>
              <a:defRPr sz="2835"/>
            </a:lvl3pPr>
            <a:lvl4pPr>
              <a:defRPr sz="2363"/>
            </a:lvl4pPr>
            <a:lvl5pPr>
              <a:defRPr sz="2363"/>
            </a:lvl5pPr>
            <a:lvl6pPr>
              <a:defRPr sz="2363"/>
            </a:lvl6pPr>
            <a:lvl7pPr>
              <a:defRPr sz="2363"/>
            </a:lvl7pPr>
            <a:lvl8pPr>
              <a:defRPr sz="2363"/>
            </a:lvl8pPr>
            <a:lvl9pPr>
              <a:defRPr sz="2363"/>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993724" y="2700337"/>
            <a:ext cx="4644581" cy="5000626"/>
          </a:xfrm>
        </p:spPr>
        <p:txBody>
          <a:bodyPr/>
          <a:lstStyle>
            <a:lvl1pPr marL="0" indent="0">
              <a:lnSpc>
                <a:spcPct val="90000"/>
              </a:lnSpc>
              <a:buNone/>
              <a:defRPr sz="1890"/>
            </a:lvl1pPr>
            <a:lvl2pPr marL="540090" indent="0">
              <a:buNone/>
              <a:defRPr sz="1418"/>
            </a:lvl2pPr>
            <a:lvl3pPr marL="1080181" indent="0">
              <a:buNone/>
              <a:defRPr sz="1181"/>
            </a:lvl3pPr>
            <a:lvl4pPr marL="1620271" indent="0">
              <a:buNone/>
              <a:defRPr sz="1063"/>
            </a:lvl4pPr>
            <a:lvl5pPr marL="2160361" indent="0">
              <a:buNone/>
              <a:defRPr sz="1063"/>
            </a:lvl5pPr>
            <a:lvl6pPr marL="2700452" indent="0">
              <a:buNone/>
              <a:defRPr sz="1063"/>
            </a:lvl6pPr>
            <a:lvl7pPr marL="3240542" indent="0">
              <a:buNone/>
              <a:defRPr sz="1063"/>
            </a:lvl7pPr>
            <a:lvl8pPr marL="3780633" indent="0">
              <a:buNone/>
              <a:defRPr sz="1063"/>
            </a:lvl8pPr>
            <a:lvl9pPr marL="4320723" indent="0">
              <a:buNone/>
              <a:defRPr sz="1063"/>
            </a:lvl9pPr>
          </a:lstStyle>
          <a:p>
            <a:pPr lvl="0"/>
            <a:r>
              <a:rPr lang="fr-FR" smtClean="0"/>
              <a:t>Modifier les styles du texte du masque</a:t>
            </a:r>
          </a:p>
        </p:txBody>
      </p:sp>
      <p:sp>
        <p:nvSpPr>
          <p:cNvPr id="5" name="Date Placeholder 3"/>
          <p:cNvSpPr>
            <a:spLocks noGrp="1"/>
          </p:cNvSpPr>
          <p:nvPr>
            <p:ph type="dt" sz="half" idx="10"/>
          </p:nvPr>
        </p:nvSpPr>
        <p:spPr/>
        <p:txBody>
          <a:bodyPr/>
          <a:lstStyle>
            <a:lvl1pPr>
              <a:defRPr/>
            </a:lvl1pPr>
          </a:lstStyle>
          <a:p>
            <a:pPr>
              <a:defRPr/>
            </a:pPr>
            <a:fld id="{C3BD4DEE-3C4A-4CFD-993B-75799F1568BA}"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2C43ADFA-142D-4122-90E1-1CBFFDAA3BFC}" type="slidenum">
              <a:rPr lang="fr-FR"/>
              <a:pPr>
                <a:defRP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93724" y="600075"/>
            <a:ext cx="4644581" cy="2100263"/>
          </a:xfrm>
        </p:spPr>
        <p:txBody>
          <a:bodyPr anchor="b"/>
          <a:lstStyle>
            <a:lvl1pPr>
              <a:defRPr sz="3780" b="0"/>
            </a:lvl1pPr>
          </a:lstStyle>
          <a:p>
            <a:r>
              <a:rPr lang="fr-FR" smtClean="0"/>
              <a:t>Modifiez le style du titre</a:t>
            </a:r>
            <a:endParaRPr lang="en-US" dirty="0"/>
          </a:p>
        </p:txBody>
      </p:sp>
      <p:sp>
        <p:nvSpPr>
          <p:cNvPr id="3" name="Picture Placeholder 2"/>
          <p:cNvSpPr>
            <a:spLocks noGrp="1"/>
          </p:cNvSpPr>
          <p:nvPr>
            <p:ph type="pic" idx="1"/>
          </p:nvPr>
        </p:nvSpPr>
        <p:spPr>
          <a:xfrm>
            <a:off x="6120765" y="1300163"/>
            <a:ext cx="7290911" cy="6400800"/>
          </a:xfrm>
        </p:spPr>
        <p:txBody>
          <a:bodyPr rtlCol="0">
            <a:normAutofit/>
          </a:bodyPr>
          <a:lstStyle>
            <a:lvl1pPr marL="0" indent="0">
              <a:buNone/>
              <a:defRPr sz="3780"/>
            </a:lvl1pPr>
            <a:lvl2pPr marL="540090" indent="0">
              <a:buNone/>
              <a:defRPr sz="3308"/>
            </a:lvl2pPr>
            <a:lvl3pPr marL="1080181" indent="0">
              <a:buNone/>
              <a:defRPr sz="2835"/>
            </a:lvl3pPr>
            <a:lvl4pPr marL="1620271" indent="0">
              <a:buNone/>
              <a:defRPr sz="2363"/>
            </a:lvl4pPr>
            <a:lvl5pPr marL="2160361" indent="0">
              <a:buNone/>
              <a:defRPr sz="2363"/>
            </a:lvl5pPr>
            <a:lvl6pPr marL="2700452" indent="0">
              <a:buNone/>
              <a:defRPr sz="2363"/>
            </a:lvl6pPr>
            <a:lvl7pPr marL="3240542" indent="0">
              <a:buNone/>
              <a:defRPr sz="2363"/>
            </a:lvl7pPr>
            <a:lvl8pPr marL="3780633" indent="0">
              <a:buNone/>
              <a:defRPr sz="2363"/>
            </a:lvl8pPr>
            <a:lvl9pPr marL="4320723" indent="0">
              <a:buNone/>
              <a:defRPr sz="2363"/>
            </a:lvl9pPr>
          </a:lstStyle>
          <a:p>
            <a:pPr lvl="0"/>
            <a:r>
              <a:rPr lang="fr-FR" noProof="0" smtClean="0"/>
              <a:t>Cliquez sur l'icône pour ajouter une image</a:t>
            </a:r>
            <a:endParaRPr lang="en-US" noProof="0" dirty="0"/>
          </a:p>
        </p:txBody>
      </p:sp>
      <p:sp>
        <p:nvSpPr>
          <p:cNvPr id="4" name="Text Placeholder 3"/>
          <p:cNvSpPr>
            <a:spLocks noGrp="1"/>
          </p:cNvSpPr>
          <p:nvPr>
            <p:ph type="body" sz="half" idx="2"/>
          </p:nvPr>
        </p:nvSpPr>
        <p:spPr>
          <a:xfrm>
            <a:off x="993724" y="2700337"/>
            <a:ext cx="4644581" cy="5000625"/>
          </a:xfrm>
        </p:spPr>
        <p:txBody>
          <a:bodyPr/>
          <a:lstStyle>
            <a:lvl1pPr marL="0" indent="0">
              <a:lnSpc>
                <a:spcPct val="90000"/>
              </a:lnSpc>
              <a:buNone/>
              <a:defRPr sz="1890"/>
            </a:lvl1pPr>
            <a:lvl2pPr marL="540090" indent="0">
              <a:buNone/>
              <a:defRPr sz="1418"/>
            </a:lvl2pPr>
            <a:lvl3pPr marL="1080181" indent="0">
              <a:buNone/>
              <a:defRPr sz="1181"/>
            </a:lvl3pPr>
            <a:lvl4pPr marL="1620271" indent="0">
              <a:buNone/>
              <a:defRPr sz="1063"/>
            </a:lvl4pPr>
            <a:lvl5pPr marL="2160361" indent="0">
              <a:buNone/>
              <a:defRPr sz="1063"/>
            </a:lvl5pPr>
            <a:lvl6pPr marL="2700452" indent="0">
              <a:buNone/>
              <a:defRPr sz="1063"/>
            </a:lvl6pPr>
            <a:lvl7pPr marL="3240542" indent="0">
              <a:buNone/>
              <a:defRPr sz="1063"/>
            </a:lvl7pPr>
            <a:lvl8pPr marL="3780633" indent="0">
              <a:buNone/>
              <a:defRPr sz="1063"/>
            </a:lvl8pPr>
            <a:lvl9pPr marL="4320723" indent="0">
              <a:buNone/>
              <a:defRPr sz="1063"/>
            </a:lvl9pPr>
          </a:lstStyle>
          <a:p>
            <a:pPr lvl="0"/>
            <a:r>
              <a:rPr lang="fr-FR" smtClean="0"/>
              <a:t>Modifier les styles du texte du masque</a:t>
            </a:r>
          </a:p>
        </p:txBody>
      </p:sp>
      <p:sp>
        <p:nvSpPr>
          <p:cNvPr id="5" name="Date Placeholder 3"/>
          <p:cNvSpPr>
            <a:spLocks noGrp="1"/>
          </p:cNvSpPr>
          <p:nvPr>
            <p:ph type="dt" sz="half" idx="10"/>
          </p:nvPr>
        </p:nvSpPr>
        <p:spPr/>
        <p:txBody>
          <a:bodyPr/>
          <a:lstStyle>
            <a:lvl1pPr>
              <a:defRPr/>
            </a:lvl1pPr>
          </a:lstStyle>
          <a:p>
            <a:pPr>
              <a:defRPr/>
            </a:pPr>
            <a:fld id="{961518AB-934A-4E5D-B96A-A233487B9B25}"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21025A9A-E741-45F8-B8C4-83FB1A66C6B3}" type="slidenum">
              <a:rPr lang="fr-FR"/>
              <a:pPr>
                <a:defRP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98538" y="479425"/>
            <a:ext cx="12420600" cy="1739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fr-FR" smtClean="0"/>
              <a:t>Modifiez le style du titre</a:t>
            </a:r>
            <a:endParaRPr lang="en-US" altLang="fr-FR" smtClean="0"/>
          </a:p>
        </p:txBody>
      </p:sp>
      <p:sp>
        <p:nvSpPr>
          <p:cNvPr id="1027" name="Text Placeholder 2"/>
          <p:cNvSpPr>
            <a:spLocks noGrp="1"/>
          </p:cNvSpPr>
          <p:nvPr>
            <p:ph type="body" idx="1"/>
          </p:nvPr>
        </p:nvSpPr>
        <p:spPr bwMode="auto">
          <a:xfrm>
            <a:off x="998538" y="2400300"/>
            <a:ext cx="12420600" cy="5711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smtClean="0"/>
              <a:t>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en-US" altLang="fr-FR" smtClean="0"/>
          </a:p>
        </p:txBody>
      </p:sp>
      <p:sp>
        <p:nvSpPr>
          <p:cNvPr id="4" name="Date Placeholder 3"/>
          <p:cNvSpPr>
            <a:spLocks noGrp="1"/>
          </p:cNvSpPr>
          <p:nvPr>
            <p:ph type="dt" sz="half" idx="2"/>
          </p:nvPr>
        </p:nvSpPr>
        <p:spPr>
          <a:xfrm>
            <a:off x="990600" y="8342313"/>
            <a:ext cx="3240088" cy="479425"/>
          </a:xfrm>
          <a:prstGeom prst="rect">
            <a:avLst/>
          </a:prstGeom>
        </p:spPr>
        <p:txBody>
          <a:bodyPr vert="horz" lIns="91440" tIns="45720" rIns="91440" bIns="45720" rtlCol="0" anchor="ctr"/>
          <a:lstStyle>
            <a:lvl1pPr algn="l" eaLnBrk="1" fontAlgn="auto" hangingPunct="1">
              <a:spcBef>
                <a:spcPts val="0"/>
              </a:spcBef>
              <a:spcAft>
                <a:spcPts val="0"/>
              </a:spcAft>
              <a:defRPr sz="1299">
                <a:solidFill>
                  <a:schemeClr val="tx1">
                    <a:lumMod val="65000"/>
                    <a:lumOff val="35000"/>
                  </a:schemeClr>
                </a:solidFill>
                <a:latin typeface="+mn-lt"/>
              </a:defRPr>
            </a:lvl1pPr>
          </a:lstStyle>
          <a:p>
            <a:pPr>
              <a:defRPr/>
            </a:pPr>
            <a:fld id="{33CDC188-F056-4A23-B5F8-5882FB18A8FB}" type="datetime1">
              <a:rPr lang="fr-FR"/>
              <a:pPr>
                <a:defRPr/>
              </a:pPr>
              <a:t>03/05/2023</a:t>
            </a:fld>
            <a:endParaRPr lang="fr-FR"/>
          </a:p>
        </p:txBody>
      </p:sp>
      <p:sp>
        <p:nvSpPr>
          <p:cNvPr id="5" name="Footer Placeholder 4"/>
          <p:cNvSpPr>
            <a:spLocks noGrp="1"/>
          </p:cNvSpPr>
          <p:nvPr>
            <p:ph type="ftr" sz="quarter" idx="3"/>
          </p:nvPr>
        </p:nvSpPr>
        <p:spPr>
          <a:xfrm>
            <a:off x="4770438" y="8342313"/>
            <a:ext cx="4860925" cy="479425"/>
          </a:xfrm>
          <a:prstGeom prst="rect">
            <a:avLst/>
          </a:prstGeom>
        </p:spPr>
        <p:txBody>
          <a:bodyPr vert="horz" lIns="91440" tIns="45720" rIns="91440" bIns="45720" rtlCol="0" anchor="ctr"/>
          <a:lstStyle>
            <a:lvl1pPr algn="ctr" eaLnBrk="1" fontAlgn="auto" hangingPunct="1">
              <a:spcBef>
                <a:spcPts val="0"/>
              </a:spcBef>
              <a:spcAft>
                <a:spcPts val="0"/>
              </a:spcAft>
              <a:defRPr sz="1299">
                <a:solidFill>
                  <a:schemeClr val="tx1">
                    <a:lumMod val="65000"/>
                    <a:lumOff val="35000"/>
                  </a:schemeClr>
                </a:solidFill>
                <a:latin typeface="+mn-lt"/>
              </a:defRPr>
            </a:lvl1pPr>
          </a:lstStyle>
          <a:p>
            <a:pPr>
              <a:defRPr/>
            </a:pPr>
            <a:endParaRPr lang="fr-FR"/>
          </a:p>
        </p:txBody>
      </p:sp>
      <p:sp>
        <p:nvSpPr>
          <p:cNvPr id="6" name="Slide Number Placeholder 5"/>
          <p:cNvSpPr>
            <a:spLocks noGrp="1"/>
          </p:cNvSpPr>
          <p:nvPr>
            <p:ph type="sldNum" sz="quarter" idx="4"/>
          </p:nvPr>
        </p:nvSpPr>
        <p:spPr>
          <a:xfrm>
            <a:off x="10179050" y="8342313"/>
            <a:ext cx="3240088" cy="4794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723FE4B-D2C7-4F4C-9C5F-627B7BC01A9C}"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4228" r:id="rId1"/>
    <p:sldLayoutId id="2147484229" r:id="rId2"/>
    <p:sldLayoutId id="2147484230" r:id="rId3"/>
    <p:sldLayoutId id="2147484231" r:id="rId4"/>
    <p:sldLayoutId id="2147484232" r:id="rId5"/>
    <p:sldLayoutId id="2147484233" r:id="rId6"/>
    <p:sldLayoutId id="2147484234" r:id="rId7"/>
    <p:sldLayoutId id="2147484235" r:id="rId8"/>
    <p:sldLayoutId id="2147484236" r:id="rId9"/>
    <p:sldLayoutId id="2147484237" r:id="rId10"/>
    <p:sldLayoutId id="2147484238" r:id="rId11"/>
    <p:sldLayoutId id="2147484250" r:id="rId12"/>
  </p:sldLayoutIdLst>
  <p:hf hdr="0" ftr="0" dt="0"/>
  <p:txStyles>
    <p:titleStyle>
      <a:lvl1pPr algn="l" defTabSz="1079500" rtl="0" eaLnBrk="0" fontAlgn="base" hangingPunct="0">
        <a:lnSpc>
          <a:spcPct val="90000"/>
        </a:lnSpc>
        <a:spcBef>
          <a:spcPct val="0"/>
        </a:spcBef>
        <a:spcAft>
          <a:spcPct val="0"/>
        </a:spcAft>
        <a:defRPr sz="5100" kern="1200">
          <a:solidFill>
            <a:schemeClr val="tx1"/>
          </a:solidFill>
          <a:latin typeface="+mj-lt"/>
          <a:ea typeface="+mj-ea"/>
          <a:cs typeface="+mj-cs"/>
        </a:defRPr>
      </a:lvl1pPr>
      <a:lvl2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2pPr>
      <a:lvl3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3pPr>
      <a:lvl4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4pPr>
      <a:lvl5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5pPr>
      <a:lvl6pPr marL="457200" algn="l" defTabSz="1079500" rtl="0" fontAlgn="base">
        <a:lnSpc>
          <a:spcPct val="90000"/>
        </a:lnSpc>
        <a:spcBef>
          <a:spcPct val="0"/>
        </a:spcBef>
        <a:spcAft>
          <a:spcPct val="0"/>
        </a:spcAft>
        <a:defRPr sz="5100">
          <a:solidFill>
            <a:schemeClr val="tx1"/>
          </a:solidFill>
          <a:latin typeface="Calibri Light" panose="020F0302020204030204" pitchFamily="34" charset="0"/>
        </a:defRPr>
      </a:lvl6pPr>
      <a:lvl7pPr marL="914400" algn="l" defTabSz="1079500" rtl="0" fontAlgn="base">
        <a:lnSpc>
          <a:spcPct val="90000"/>
        </a:lnSpc>
        <a:spcBef>
          <a:spcPct val="0"/>
        </a:spcBef>
        <a:spcAft>
          <a:spcPct val="0"/>
        </a:spcAft>
        <a:defRPr sz="5100">
          <a:solidFill>
            <a:schemeClr val="tx1"/>
          </a:solidFill>
          <a:latin typeface="Calibri Light" panose="020F0302020204030204" pitchFamily="34" charset="0"/>
        </a:defRPr>
      </a:lvl7pPr>
      <a:lvl8pPr marL="1371600" algn="l" defTabSz="1079500" rtl="0" fontAlgn="base">
        <a:lnSpc>
          <a:spcPct val="90000"/>
        </a:lnSpc>
        <a:spcBef>
          <a:spcPct val="0"/>
        </a:spcBef>
        <a:spcAft>
          <a:spcPct val="0"/>
        </a:spcAft>
        <a:defRPr sz="5100">
          <a:solidFill>
            <a:schemeClr val="tx1"/>
          </a:solidFill>
          <a:latin typeface="Calibri Light" panose="020F0302020204030204" pitchFamily="34" charset="0"/>
        </a:defRPr>
      </a:lvl8pPr>
      <a:lvl9pPr marL="1828800" algn="l" defTabSz="1079500" rtl="0" fontAlgn="base">
        <a:lnSpc>
          <a:spcPct val="90000"/>
        </a:lnSpc>
        <a:spcBef>
          <a:spcPct val="0"/>
        </a:spcBef>
        <a:spcAft>
          <a:spcPct val="0"/>
        </a:spcAft>
        <a:defRPr sz="5100">
          <a:solidFill>
            <a:schemeClr val="tx1"/>
          </a:solidFill>
          <a:latin typeface="Calibri Light" panose="020F0302020204030204" pitchFamily="34" charset="0"/>
        </a:defRPr>
      </a:lvl9pPr>
    </p:titleStyle>
    <p:bodyStyle>
      <a:lvl1pPr marL="269875" indent="-269875" algn="l" defTabSz="1079500" rtl="0" eaLnBrk="0" fontAlgn="base" hangingPunct="0">
        <a:lnSpc>
          <a:spcPct val="90000"/>
        </a:lnSpc>
        <a:spcBef>
          <a:spcPts val="1175"/>
        </a:spcBef>
        <a:spcAft>
          <a:spcPct val="0"/>
        </a:spcAft>
        <a:buFont typeface="Wingdings 2" pitchFamily="18" charset="2"/>
        <a:buChar char=""/>
        <a:defRPr sz="3300" kern="1200">
          <a:solidFill>
            <a:schemeClr val="tx1"/>
          </a:solidFill>
          <a:latin typeface="+mn-lt"/>
          <a:ea typeface="+mn-ea"/>
          <a:cs typeface="+mn-cs"/>
        </a:defRPr>
      </a:lvl1pPr>
      <a:lvl2pPr marL="809625" indent="-269875" algn="l" defTabSz="1079500" rtl="0" eaLnBrk="0" fontAlgn="base" hangingPunct="0">
        <a:lnSpc>
          <a:spcPct val="90000"/>
        </a:lnSpc>
        <a:spcBef>
          <a:spcPts val="588"/>
        </a:spcBef>
        <a:spcAft>
          <a:spcPct val="0"/>
        </a:spcAft>
        <a:buFont typeface="Wingdings 2" pitchFamily="18" charset="2"/>
        <a:buChar char=""/>
        <a:defRPr sz="2800" kern="1200">
          <a:solidFill>
            <a:schemeClr val="tx1"/>
          </a:solidFill>
          <a:latin typeface="+mn-lt"/>
          <a:ea typeface="+mn-ea"/>
          <a:cs typeface="+mn-cs"/>
        </a:defRPr>
      </a:lvl2pPr>
      <a:lvl3pPr marL="1349375" indent="-269875" algn="l" defTabSz="1079500" rtl="0" eaLnBrk="0" fontAlgn="base" hangingPunct="0">
        <a:lnSpc>
          <a:spcPct val="90000"/>
        </a:lnSpc>
        <a:spcBef>
          <a:spcPts val="588"/>
        </a:spcBef>
        <a:spcAft>
          <a:spcPct val="0"/>
        </a:spcAft>
        <a:buFont typeface="Wingdings 2" pitchFamily="18" charset="2"/>
        <a:buChar char=""/>
        <a:defRPr sz="2300" kern="1200">
          <a:solidFill>
            <a:schemeClr val="tx1"/>
          </a:solidFill>
          <a:latin typeface="+mn-lt"/>
          <a:ea typeface="+mn-ea"/>
          <a:cs typeface="+mn-cs"/>
        </a:defRPr>
      </a:lvl3pPr>
      <a:lvl4pPr marL="1889125" indent="-269875" algn="l" defTabSz="1079500" rtl="0" eaLnBrk="0" fontAlgn="base" hangingPunct="0">
        <a:lnSpc>
          <a:spcPct val="90000"/>
        </a:lnSpc>
        <a:spcBef>
          <a:spcPts val="588"/>
        </a:spcBef>
        <a:spcAft>
          <a:spcPct val="0"/>
        </a:spcAft>
        <a:buFont typeface="Wingdings 2" pitchFamily="18" charset="2"/>
        <a:buChar char=""/>
        <a:defRPr sz="2100" kern="1200">
          <a:solidFill>
            <a:schemeClr val="tx1"/>
          </a:solidFill>
          <a:latin typeface="+mn-lt"/>
          <a:ea typeface="+mn-ea"/>
          <a:cs typeface="+mn-cs"/>
        </a:defRPr>
      </a:lvl4pPr>
      <a:lvl5pPr marL="2428875" indent="-269875" algn="l" defTabSz="1079500" rtl="0" eaLnBrk="0" fontAlgn="base" hangingPunct="0">
        <a:lnSpc>
          <a:spcPct val="90000"/>
        </a:lnSpc>
        <a:spcBef>
          <a:spcPts val="588"/>
        </a:spcBef>
        <a:spcAft>
          <a:spcPct val="0"/>
        </a:spcAft>
        <a:buFont typeface="Wingdings 2" pitchFamily="18" charset="2"/>
        <a:buChar char=""/>
        <a:defRPr sz="2100" kern="1200">
          <a:solidFill>
            <a:schemeClr val="tx1"/>
          </a:solidFill>
          <a:latin typeface="+mn-lt"/>
          <a:ea typeface="+mn-ea"/>
          <a:cs typeface="+mn-cs"/>
        </a:defRPr>
      </a:lvl5pPr>
      <a:lvl6pPr marL="2970497"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6pPr>
      <a:lvl7pPr marL="3510587"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7pPr>
      <a:lvl8pPr marL="4050678"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8pPr>
      <a:lvl9pPr marL="4590768"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9pPr>
    </p:bodyStyle>
    <p:otherStyle>
      <a:defPPr>
        <a:defRPr lang="en-US"/>
      </a:defPPr>
      <a:lvl1pPr marL="0" algn="l" defTabSz="1080181" rtl="0" eaLnBrk="1" latinLnBrk="0" hangingPunct="1">
        <a:defRPr sz="2126" kern="1200">
          <a:solidFill>
            <a:schemeClr val="tx1"/>
          </a:solidFill>
          <a:latin typeface="+mn-lt"/>
          <a:ea typeface="+mn-ea"/>
          <a:cs typeface="+mn-cs"/>
        </a:defRPr>
      </a:lvl1pPr>
      <a:lvl2pPr marL="540090" algn="l" defTabSz="1080181" rtl="0" eaLnBrk="1" latinLnBrk="0" hangingPunct="1">
        <a:defRPr sz="2126" kern="1200">
          <a:solidFill>
            <a:schemeClr val="tx1"/>
          </a:solidFill>
          <a:latin typeface="+mn-lt"/>
          <a:ea typeface="+mn-ea"/>
          <a:cs typeface="+mn-cs"/>
        </a:defRPr>
      </a:lvl2pPr>
      <a:lvl3pPr marL="1080181" algn="l" defTabSz="1080181" rtl="0" eaLnBrk="1" latinLnBrk="0" hangingPunct="1">
        <a:defRPr sz="2126" kern="1200">
          <a:solidFill>
            <a:schemeClr val="tx1"/>
          </a:solidFill>
          <a:latin typeface="+mn-lt"/>
          <a:ea typeface="+mn-ea"/>
          <a:cs typeface="+mn-cs"/>
        </a:defRPr>
      </a:lvl3pPr>
      <a:lvl4pPr marL="1620271" algn="l" defTabSz="1080181" rtl="0" eaLnBrk="1" latinLnBrk="0" hangingPunct="1">
        <a:defRPr sz="2126" kern="1200">
          <a:solidFill>
            <a:schemeClr val="tx1"/>
          </a:solidFill>
          <a:latin typeface="+mn-lt"/>
          <a:ea typeface="+mn-ea"/>
          <a:cs typeface="+mn-cs"/>
        </a:defRPr>
      </a:lvl4pPr>
      <a:lvl5pPr marL="2160361" algn="l" defTabSz="1080181" rtl="0" eaLnBrk="1" latinLnBrk="0" hangingPunct="1">
        <a:defRPr sz="2126" kern="1200">
          <a:solidFill>
            <a:schemeClr val="tx1"/>
          </a:solidFill>
          <a:latin typeface="+mn-lt"/>
          <a:ea typeface="+mn-ea"/>
          <a:cs typeface="+mn-cs"/>
        </a:defRPr>
      </a:lvl5pPr>
      <a:lvl6pPr marL="2700452" algn="l" defTabSz="1080181" rtl="0" eaLnBrk="1" latinLnBrk="0" hangingPunct="1">
        <a:defRPr sz="2126" kern="1200">
          <a:solidFill>
            <a:schemeClr val="tx1"/>
          </a:solidFill>
          <a:latin typeface="+mn-lt"/>
          <a:ea typeface="+mn-ea"/>
          <a:cs typeface="+mn-cs"/>
        </a:defRPr>
      </a:lvl6pPr>
      <a:lvl7pPr marL="3240542" algn="l" defTabSz="1080181" rtl="0" eaLnBrk="1" latinLnBrk="0" hangingPunct="1">
        <a:defRPr sz="2126" kern="1200">
          <a:solidFill>
            <a:schemeClr val="tx1"/>
          </a:solidFill>
          <a:latin typeface="+mn-lt"/>
          <a:ea typeface="+mn-ea"/>
          <a:cs typeface="+mn-cs"/>
        </a:defRPr>
      </a:lvl7pPr>
      <a:lvl8pPr marL="3780633" algn="l" defTabSz="1080181" rtl="0" eaLnBrk="1" latinLnBrk="0" hangingPunct="1">
        <a:defRPr sz="2126" kern="1200">
          <a:solidFill>
            <a:schemeClr val="tx1"/>
          </a:solidFill>
          <a:latin typeface="+mn-lt"/>
          <a:ea typeface="+mn-ea"/>
          <a:cs typeface="+mn-cs"/>
        </a:defRPr>
      </a:lvl8pPr>
      <a:lvl9pPr marL="4320723" algn="l" defTabSz="1080181" rtl="0" eaLnBrk="1" latinLnBrk="0" hangingPunct="1">
        <a:defRPr sz="212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990600" y="479425"/>
            <a:ext cx="12420600" cy="1739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fr-FR" smtClean="0"/>
              <a:t>Modifiez le style du titre</a:t>
            </a:r>
          </a:p>
        </p:txBody>
      </p:sp>
      <p:sp>
        <p:nvSpPr>
          <p:cNvPr id="2051" name="Espace réservé du texte 2"/>
          <p:cNvSpPr>
            <a:spLocks noGrp="1"/>
          </p:cNvSpPr>
          <p:nvPr>
            <p:ph type="body" idx="1"/>
          </p:nvPr>
        </p:nvSpPr>
        <p:spPr bwMode="auto">
          <a:xfrm>
            <a:off x="990600" y="2395538"/>
            <a:ext cx="12420600" cy="5711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smtClean="0"/>
              <a:t>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4" name="Espace réservé de la date 3"/>
          <p:cNvSpPr>
            <a:spLocks noGrp="1"/>
          </p:cNvSpPr>
          <p:nvPr>
            <p:ph type="dt" sz="half" idx="2"/>
          </p:nvPr>
        </p:nvSpPr>
        <p:spPr>
          <a:xfrm>
            <a:off x="990600" y="8342313"/>
            <a:ext cx="3240088" cy="479425"/>
          </a:xfrm>
          <a:prstGeom prst="rect">
            <a:avLst/>
          </a:prstGeom>
        </p:spPr>
        <p:txBody>
          <a:bodyPr vert="horz" lIns="91440" tIns="45720" rIns="91440" bIns="45720" rtlCol="0" anchor="ctr"/>
          <a:lstStyle>
            <a:lvl1pPr algn="l" eaLnBrk="1" fontAlgn="auto" hangingPunct="1">
              <a:spcBef>
                <a:spcPts val="0"/>
              </a:spcBef>
              <a:spcAft>
                <a:spcPts val="0"/>
              </a:spcAft>
              <a:defRPr sz="1418">
                <a:solidFill>
                  <a:schemeClr val="tx1">
                    <a:tint val="75000"/>
                  </a:schemeClr>
                </a:solidFill>
                <a:latin typeface="+mn-lt"/>
              </a:defRPr>
            </a:lvl1pPr>
          </a:lstStyle>
          <a:p>
            <a:pPr>
              <a:defRPr/>
            </a:pPr>
            <a:fld id="{508835C5-D0EB-42AA-B429-DCFC9D62D0DC}" type="datetime1">
              <a:rPr lang="fr-FR"/>
              <a:pPr>
                <a:defRPr/>
              </a:pPr>
              <a:t>03/05/2023</a:t>
            </a:fld>
            <a:endParaRPr lang="fr-FR"/>
          </a:p>
        </p:txBody>
      </p:sp>
      <p:sp>
        <p:nvSpPr>
          <p:cNvPr id="5" name="Espace réservé du pied de page 4"/>
          <p:cNvSpPr>
            <a:spLocks noGrp="1"/>
          </p:cNvSpPr>
          <p:nvPr>
            <p:ph type="ftr" sz="quarter" idx="3"/>
          </p:nvPr>
        </p:nvSpPr>
        <p:spPr>
          <a:xfrm>
            <a:off x="4770438" y="8342313"/>
            <a:ext cx="4860925" cy="479425"/>
          </a:xfrm>
          <a:prstGeom prst="rect">
            <a:avLst/>
          </a:prstGeom>
        </p:spPr>
        <p:txBody>
          <a:bodyPr vert="horz" lIns="91440" tIns="45720" rIns="91440" bIns="45720" rtlCol="0" anchor="ctr"/>
          <a:lstStyle>
            <a:lvl1pPr algn="ctr" eaLnBrk="1" fontAlgn="auto" hangingPunct="1">
              <a:spcBef>
                <a:spcPts val="0"/>
              </a:spcBef>
              <a:spcAft>
                <a:spcPts val="0"/>
              </a:spcAft>
              <a:defRPr sz="1418">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10171113" y="8342313"/>
            <a:ext cx="3240087" cy="4794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rgbClr val="898989"/>
                </a:solidFill>
              </a:defRPr>
            </a:lvl1pPr>
          </a:lstStyle>
          <a:p>
            <a:pPr>
              <a:defRPr/>
            </a:pPr>
            <a:fld id="{B21FAA49-3743-4D5D-8D34-02A5E45EED45}"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4239" r:id="rId1"/>
    <p:sldLayoutId id="2147484240" r:id="rId2"/>
    <p:sldLayoutId id="2147484241" r:id="rId3"/>
    <p:sldLayoutId id="2147484242" r:id="rId4"/>
    <p:sldLayoutId id="2147484243" r:id="rId5"/>
    <p:sldLayoutId id="2147484244" r:id="rId6"/>
    <p:sldLayoutId id="2147484245" r:id="rId7"/>
    <p:sldLayoutId id="2147484246" r:id="rId8"/>
    <p:sldLayoutId id="2147484247" r:id="rId9"/>
    <p:sldLayoutId id="2147484248" r:id="rId10"/>
    <p:sldLayoutId id="2147484249" r:id="rId11"/>
    <p:sldLayoutId id="2147484251" r:id="rId12"/>
  </p:sldLayoutIdLst>
  <p:hf hdr="0" ftr="0" dt="0"/>
  <p:txStyles>
    <p:titleStyle>
      <a:lvl1pPr algn="l" defTabSz="1079500" rtl="0" eaLnBrk="0" fontAlgn="base" hangingPunct="0">
        <a:lnSpc>
          <a:spcPct val="90000"/>
        </a:lnSpc>
        <a:spcBef>
          <a:spcPct val="0"/>
        </a:spcBef>
        <a:spcAft>
          <a:spcPct val="0"/>
        </a:spcAft>
        <a:defRPr sz="5100" kern="1200">
          <a:solidFill>
            <a:schemeClr val="tx1"/>
          </a:solidFill>
          <a:latin typeface="+mj-lt"/>
          <a:ea typeface="+mj-ea"/>
          <a:cs typeface="+mj-cs"/>
        </a:defRPr>
      </a:lvl1pPr>
      <a:lvl2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2pPr>
      <a:lvl3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3pPr>
      <a:lvl4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4pPr>
      <a:lvl5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5pPr>
      <a:lvl6pPr marL="457200" algn="l" defTabSz="1079500" rtl="0" fontAlgn="base">
        <a:lnSpc>
          <a:spcPct val="90000"/>
        </a:lnSpc>
        <a:spcBef>
          <a:spcPct val="0"/>
        </a:spcBef>
        <a:spcAft>
          <a:spcPct val="0"/>
        </a:spcAft>
        <a:defRPr sz="5100">
          <a:solidFill>
            <a:schemeClr val="tx1"/>
          </a:solidFill>
          <a:latin typeface="Calibri Light" panose="020F0302020204030204" pitchFamily="34" charset="0"/>
        </a:defRPr>
      </a:lvl6pPr>
      <a:lvl7pPr marL="914400" algn="l" defTabSz="1079500" rtl="0" fontAlgn="base">
        <a:lnSpc>
          <a:spcPct val="90000"/>
        </a:lnSpc>
        <a:spcBef>
          <a:spcPct val="0"/>
        </a:spcBef>
        <a:spcAft>
          <a:spcPct val="0"/>
        </a:spcAft>
        <a:defRPr sz="5100">
          <a:solidFill>
            <a:schemeClr val="tx1"/>
          </a:solidFill>
          <a:latin typeface="Calibri Light" panose="020F0302020204030204" pitchFamily="34" charset="0"/>
        </a:defRPr>
      </a:lvl7pPr>
      <a:lvl8pPr marL="1371600" algn="l" defTabSz="1079500" rtl="0" fontAlgn="base">
        <a:lnSpc>
          <a:spcPct val="90000"/>
        </a:lnSpc>
        <a:spcBef>
          <a:spcPct val="0"/>
        </a:spcBef>
        <a:spcAft>
          <a:spcPct val="0"/>
        </a:spcAft>
        <a:defRPr sz="5100">
          <a:solidFill>
            <a:schemeClr val="tx1"/>
          </a:solidFill>
          <a:latin typeface="Calibri Light" panose="020F0302020204030204" pitchFamily="34" charset="0"/>
        </a:defRPr>
      </a:lvl8pPr>
      <a:lvl9pPr marL="1828800" algn="l" defTabSz="1079500" rtl="0" fontAlgn="base">
        <a:lnSpc>
          <a:spcPct val="90000"/>
        </a:lnSpc>
        <a:spcBef>
          <a:spcPct val="0"/>
        </a:spcBef>
        <a:spcAft>
          <a:spcPct val="0"/>
        </a:spcAft>
        <a:defRPr sz="5100">
          <a:solidFill>
            <a:schemeClr val="tx1"/>
          </a:solidFill>
          <a:latin typeface="Calibri Light" panose="020F0302020204030204" pitchFamily="34" charset="0"/>
        </a:defRPr>
      </a:lvl9pPr>
    </p:titleStyle>
    <p:bodyStyle>
      <a:lvl1pPr marL="269875" indent="-269875" algn="l" defTabSz="1079500" rtl="0" eaLnBrk="0" fontAlgn="base" hangingPunct="0">
        <a:lnSpc>
          <a:spcPct val="90000"/>
        </a:lnSpc>
        <a:spcBef>
          <a:spcPts val="1175"/>
        </a:spcBef>
        <a:spcAft>
          <a:spcPct val="0"/>
        </a:spcAft>
        <a:buFont typeface="Arial" pitchFamily="34" charset="0"/>
        <a:buChar char="•"/>
        <a:defRPr sz="3300" kern="1200">
          <a:solidFill>
            <a:schemeClr val="tx1"/>
          </a:solidFill>
          <a:latin typeface="+mn-lt"/>
          <a:ea typeface="+mn-ea"/>
          <a:cs typeface="+mn-cs"/>
        </a:defRPr>
      </a:lvl1pPr>
      <a:lvl2pPr marL="809625" indent="-269875" algn="l" defTabSz="1079500" rtl="0" eaLnBrk="0" fontAlgn="base" hangingPunct="0">
        <a:lnSpc>
          <a:spcPct val="90000"/>
        </a:lnSpc>
        <a:spcBef>
          <a:spcPts val="588"/>
        </a:spcBef>
        <a:spcAft>
          <a:spcPct val="0"/>
        </a:spcAft>
        <a:buFont typeface="Arial" pitchFamily="34" charset="0"/>
        <a:buChar char="•"/>
        <a:defRPr sz="2800" kern="1200">
          <a:solidFill>
            <a:schemeClr val="tx1"/>
          </a:solidFill>
          <a:latin typeface="+mn-lt"/>
          <a:ea typeface="+mn-ea"/>
          <a:cs typeface="+mn-cs"/>
        </a:defRPr>
      </a:lvl2pPr>
      <a:lvl3pPr marL="1349375" indent="-269875" algn="l" defTabSz="1079500" rtl="0" eaLnBrk="0" fontAlgn="base" hangingPunct="0">
        <a:lnSpc>
          <a:spcPct val="90000"/>
        </a:lnSpc>
        <a:spcBef>
          <a:spcPts val="588"/>
        </a:spcBef>
        <a:spcAft>
          <a:spcPct val="0"/>
        </a:spcAft>
        <a:buFont typeface="Arial" pitchFamily="34" charset="0"/>
        <a:buChar char="•"/>
        <a:defRPr sz="2300" kern="1200">
          <a:solidFill>
            <a:schemeClr val="tx1"/>
          </a:solidFill>
          <a:latin typeface="+mn-lt"/>
          <a:ea typeface="+mn-ea"/>
          <a:cs typeface="+mn-cs"/>
        </a:defRPr>
      </a:lvl3pPr>
      <a:lvl4pPr marL="1889125" indent="-269875" algn="l" defTabSz="1079500" rtl="0" eaLnBrk="0" fontAlgn="base" hangingPunct="0">
        <a:lnSpc>
          <a:spcPct val="90000"/>
        </a:lnSpc>
        <a:spcBef>
          <a:spcPts val="588"/>
        </a:spcBef>
        <a:spcAft>
          <a:spcPct val="0"/>
        </a:spcAft>
        <a:buFont typeface="Arial" pitchFamily="34" charset="0"/>
        <a:buChar char="•"/>
        <a:defRPr sz="2100" kern="1200">
          <a:solidFill>
            <a:schemeClr val="tx1"/>
          </a:solidFill>
          <a:latin typeface="+mn-lt"/>
          <a:ea typeface="+mn-ea"/>
          <a:cs typeface="+mn-cs"/>
        </a:defRPr>
      </a:lvl4pPr>
      <a:lvl5pPr marL="2428875" indent="-269875" algn="l" defTabSz="1079500" rtl="0" eaLnBrk="0" fontAlgn="base" hangingPunct="0">
        <a:lnSpc>
          <a:spcPct val="90000"/>
        </a:lnSpc>
        <a:spcBef>
          <a:spcPts val="588"/>
        </a:spcBef>
        <a:spcAft>
          <a:spcPct val="0"/>
        </a:spcAft>
        <a:buFont typeface="Arial" pitchFamily="34" charset="0"/>
        <a:buChar char="•"/>
        <a:defRPr sz="2100" kern="1200">
          <a:solidFill>
            <a:schemeClr val="tx1"/>
          </a:solidFill>
          <a:latin typeface="+mn-lt"/>
          <a:ea typeface="+mn-ea"/>
          <a:cs typeface="+mn-cs"/>
        </a:defRPr>
      </a:lvl5pPr>
      <a:lvl6pPr marL="2970497"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6pPr>
      <a:lvl7pPr marL="3510587"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7pPr>
      <a:lvl8pPr marL="4050678"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8pPr>
      <a:lvl9pPr marL="4590768"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9pPr>
    </p:bodyStyle>
    <p:otherStyle>
      <a:defPPr>
        <a:defRPr lang="fr-FR"/>
      </a:defPPr>
      <a:lvl1pPr marL="0" algn="l" defTabSz="1080181" rtl="0" eaLnBrk="1" latinLnBrk="0" hangingPunct="1">
        <a:defRPr sz="2126" kern="1200">
          <a:solidFill>
            <a:schemeClr val="tx1"/>
          </a:solidFill>
          <a:latin typeface="+mn-lt"/>
          <a:ea typeface="+mn-ea"/>
          <a:cs typeface="+mn-cs"/>
        </a:defRPr>
      </a:lvl1pPr>
      <a:lvl2pPr marL="540090" algn="l" defTabSz="1080181" rtl="0" eaLnBrk="1" latinLnBrk="0" hangingPunct="1">
        <a:defRPr sz="2126" kern="1200">
          <a:solidFill>
            <a:schemeClr val="tx1"/>
          </a:solidFill>
          <a:latin typeface="+mn-lt"/>
          <a:ea typeface="+mn-ea"/>
          <a:cs typeface="+mn-cs"/>
        </a:defRPr>
      </a:lvl2pPr>
      <a:lvl3pPr marL="1080181" algn="l" defTabSz="1080181" rtl="0" eaLnBrk="1" latinLnBrk="0" hangingPunct="1">
        <a:defRPr sz="2126" kern="1200">
          <a:solidFill>
            <a:schemeClr val="tx1"/>
          </a:solidFill>
          <a:latin typeface="+mn-lt"/>
          <a:ea typeface="+mn-ea"/>
          <a:cs typeface="+mn-cs"/>
        </a:defRPr>
      </a:lvl3pPr>
      <a:lvl4pPr marL="1620271" algn="l" defTabSz="1080181" rtl="0" eaLnBrk="1" latinLnBrk="0" hangingPunct="1">
        <a:defRPr sz="2126" kern="1200">
          <a:solidFill>
            <a:schemeClr val="tx1"/>
          </a:solidFill>
          <a:latin typeface="+mn-lt"/>
          <a:ea typeface="+mn-ea"/>
          <a:cs typeface="+mn-cs"/>
        </a:defRPr>
      </a:lvl4pPr>
      <a:lvl5pPr marL="2160361" algn="l" defTabSz="1080181" rtl="0" eaLnBrk="1" latinLnBrk="0" hangingPunct="1">
        <a:defRPr sz="2126" kern="1200">
          <a:solidFill>
            <a:schemeClr val="tx1"/>
          </a:solidFill>
          <a:latin typeface="+mn-lt"/>
          <a:ea typeface="+mn-ea"/>
          <a:cs typeface="+mn-cs"/>
        </a:defRPr>
      </a:lvl5pPr>
      <a:lvl6pPr marL="2700452" algn="l" defTabSz="1080181" rtl="0" eaLnBrk="1" latinLnBrk="0" hangingPunct="1">
        <a:defRPr sz="2126" kern="1200">
          <a:solidFill>
            <a:schemeClr val="tx1"/>
          </a:solidFill>
          <a:latin typeface="+mn-lt"/>
          <a:ea typeface="+mn-ea"/>
          <a:cs typeface="+mn-cs"/>
        </a:defRPr>
      </a:lvl6pPr>
      <a:lvl7pPr marL="3240542" algn="l" defTabSz="1080181" rtl="0" eaLnBrk="1" latinLnBrk="0" hangingPunct="1">
        <a:defRPr sz="2126" kern="1200">
          <a:solidFill>
            <a:schemeClr val="tx1"/>
          </a:solidFill>
          <a:latin typeface="+mn-lt"/>
          <a:ea typeface="+mn-ea"/>
          <a:cs typeface="+mn-cs"/>
        </a:defRPr>
      </a:lvl7pPr>
      <a:lvl8pPr marL="3780633" algn="l" defTabSz="1080181" rtl="0" eaLnBrk="1" latinLnBrk="0" hangingPunct="1">
        <a:defRPr sz="2126" kern="1200">
          <a:solidFill>
            <a:schemeClr val="tx1"/>
          </a:solidFill>
          <a:latin typeface="+mn-lt"/>
          <a:ea typeface="+mn-ea"/>
          <a:cs typeface="+mn-cs"/>
        </a:defRPr>
      </a:lvl8pPr>
      <a:lvl9pPr marL="4320723" algn="l" defTabSz="1080181" rtl="0" eaLnBrk="1" latinLnBrk="0" hangingPunct="1">
        <a:defRPr sz="212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8316913"/>
            <a:ext cx="14401800" cy="68421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3200" b="1" dirty="0" smtClean="0"/>
              <a:t>2022-2023</a:t>
            </a:r>
            <a:endParaRPr lang="fr-FR" sz="3200" b="1" dirty="0"/>
          </a:p>
        </p:txBody>
      </p:sp>
      <p:pic>
        <p:nvPicPr>
          <p:cNvPr id="5123" name="Image 4" descr="logo univ.JPG"/>
          <p:cNvPicPr>
            <a:picLocks noChangeAspect="1"/>
          </p:cNvPicPr>
          <p:nvPr/>
        </p:nvPicPr>
        <p:blipFill>
          <a:blip r:embed="rId2">
            <a:clrChange>
              <a:clrFrom>
                <a:srgbClr val="FFFDEE"/>
              </a:clrFrom>
              <a:clrTo>
                <a:srgbClr val="FFFDEE">
                  <a:alpha val="0"/>
                </a:srgbClr>
              </a:clrTo>
            </a:clrChange>
          </a:blip>
          <a:srcRect l="23669" r="11966" b="5237"/>
          <a:stretch>
            <a:fillRect/>
          </a:stretch>
        </p:blipFill>
        <p:spPr bwMode="auto">
          <a:xfrm>
            <a:off x="0" y="0"/>
            <a:ext cx="2016125" cy="1908175"/>
          </a:xfrm>
          <a:prstGeom prst="rect">
            <a:avLst/>
          </a:prstGeom>
          <a:noFill/>
          <a:ln w="9525">
            <a:noFill/>
            <a:miter lim="800000"/>
            <a:headEnd/>
            <a:tailEnd/>
          </a:ln>
        </p:spPr>
      </p:pic>
      <p:sp>
        <p:nvSpPr>
          <p:cNvPr id="10" name="Titre 9"/>
          <p:cNvSpPr>
            <a:spLocks noGrp="1"/>
          </p:cNvSpPr>
          <p:nvPr>
            <p:ph type="ctrTitle"/>
          </p:nvPr>
        </p:nvSpPr>
        <p:spPr>
          <a:xfrm>
            <a:off x="863600" y="1231900"/>
            <a:ext cx="12674600" cy="4176713"/>
          </a:xfrm>
        </p:spPr>
        <p:txBody>
          <a:bodyPr rtlCol="0">
            <a:normAutofit/>
          </a:bodyPr>
          <a:lstStyle/>
          <a:p>
            <a:pPr defTabSz="1080181" eaLnBrk="1" fontAlgn="auto" hangingPunct="1">
              <a:spcAft>
                <a:spcPts val="0"/>
              </a:spcAft>
              <a:defRPr/>
            </a:pPr>
            <a:r>
              <a:rPr lang="fr-FR" sz="6000" b="1" dirty="0" smtClean="0">
                <a:effectLst>
                  <a:outerShdw blurRad="38100" dist="38100" dir="2700000" algn="tl">
                    <a:srgbClr val="000000">
                      <a:alpha val="43137"/>
                    </a:srgbClr>
                  </a:outerShdw>
                </a:effectLst>
              </a:rPr>
              <a:t>UEM1(1)</a:t>
            </a:r>
            <a:br>
              <a:rPr lang="fr-FR" sz="6000" b="1" dirty="0" smtClean="0">
                <a:effectLst>
                  <a:outerShdw blurRad="38100" dist="38100" dir="2700000" algn="tl">
                    <a:srgbClr val="000000">
                      <a:alpha val="43137"/>
                    </a:srgbClr>
                  </a:outerShdw>
                </a:effectLst>
              </a:rPr>
            </a:br>
            <a:r>
              <a:rPr lang="fr-FR" sz="6000" b="1" dirty="0" smtClean="0">
                <a:solidFill>
                  <a:srgbClr val="FF0000"/>
                </a:solidFill>
                <a:effectLst>
                  <a:outerShdw blurRad="38100" dist="38100" dir="2700000" algn="tl">
                    <a:srgbClr val="000000">
                      <a:alpha val="43137"/>
                    </a:srgbClr>
                  </a:outerShdw>
                </a:effectLst>
              </a:rPr>
              <a:t> </a:t>
            </a:r>
            <a:r>
              <a:rPr lang="fr-FR" sz="6400" b="1" dirty="0" smtClean="0">
                <a:solidFill>
                  <a:srgbClr val="FF0000"/>
                </a:solidFill>
                <a:effectLst>
                  <a:outerShdw blurRad="38100" dist="38100" dir="2700000" algn="tl">
                    <a:srgbClr val="000000">
                      <a:alpha val="43137"/>
                    </a:srgbClr>
                  </a:outerShdw>
                </a:effectLst>
              </a:rPr>
              <a:t>Méthodes de recherche </a:t>
            </a:r>
            <a:endParaRPr lang="fr-FR" sz="6400" dirty="0"/>
          </a:p>
        </p:txBody>
      </p:sp>
      <p:sp>
        <p:nvSpPr>
          <p:cNvPr id="3" name="Sous-titre 2"/>
          <p:cNvSpPr>
            <a:spLocks noGrp="1"/>
          </p:cNvSpPr>
          <p:nvPr>
            <p:ph type="subTitle" idx="1"/>
          </p:nvPr>
        </p:nvSpPr>
        <p:spPr>
          <a:xfrm>
            <a:off x="3402013" y="5868988"/>
            <a:ext cx="7597775" cy="2411412"/>
          </a:xfrm>
          <a:solidFill>
            <a:schemeClr val="bg1">
              <a:alpha val="27000"/>
            </a:schemeClr>
          </a:solidFill>
        </p:spPr>
        <p:txBody>
          <a:bodyPr rtlCol="0" anchor="ctr">
            <a:normAutofit/>
          </a:bodyPr>
          <a:lstStyle/>
          <a:p>
            <a:pPr defTabSz="1080181" eaLnBrk="1" fontAlgn="auto" hangingPunct="1">
              <a:spcBef>
                <a:spcPts val="1181"/>
              </a:spcBef>
              <a:spcAft>
                <a:spcPts val="0"/>
              </a:spcAft>
              <a:defRPr/>
            </a:pPr>
            <a:r>
              <a:rPr lang="fr-FR" sz="3200" b="1" dirty="0" smtClean="0">
                <a:solidFill>
                  <a:srgbClr val="319595"/>
                </a:solidFill>
                <a:effectLst>
                  <a:outerShdw blurRad="38100" dist="38100" dir="2700000" algn="tl">
                    <a:srgbClr val="000000">
                      <a:alpha val="43137"/>
                    </a:srgbClr>
                  </a:outerShdw>
                </a:effectLst>
              </a:rPr>
              <a:t>Mme </a:t>
            </a:r>
            <a:r>
              <a:rPr lang="fr-FR" sz="3200" b="1" dirty="0" err="1" smtClean="0">
                <a:solidFill>
                  <a:srgbClr val="319595"/>
                </a:solidFill>
                <a:effectLst>
                  <a:outerShdw blurRad="38100" dist="38100" dir="2700000" algn="tl">
                    <a:srgbClr val="000000">
                      <a:alpha val="43137"/>
                    </a:srgbClr>
                  </a:outerShdw>
                </a:effectLst>
              </a:rPr>
              <a:t>Habiba</a:t>
            </a:r>
            <a:r>
              <a:rPr lang="fr-FR" sz="3200" b="1" dirty="0" smtClean="0">
                <a:solidFill>
                  <a:srgbClr val="319595"/>
                </a:solidFill>
                <a:effectLst>
                  <a:outerShdw blurRad="38100" dist="38100" dir="2700000" algn="tl">
                    <a:srgbClr val="000000">
                      <a:alpha val="43137"/>
                    </a:srgbClr>
                  </a:outerShdw>
                </a:effectLst>
              </a:rPr>
              <a:t> SEHAB</a:t>
            </a:r>
          </a:p>
        </p:txBody>
      </p:sp>
      <p:sp>
        <p:nvSpPr>
          <p:cNvPr id="7" name="ZoneTexte 6"/>
          <p:cNvSpPr txBox="1"/>
          <p:nvPr/>
        </p:nvSpPr>
        <p:spPr>
          <a:xfrm>
            <a:off x="900113" y="252413"/>
            <a:ext cx="12601575" cy="2246312"/>
          </a:xfrm>
          <a:prstGeom prst="rect">
            <a:avLst/>
          </a:prstGeom>
          <a:noFill/>
        </p:spPr>
        <p:txBody>
          <a:bodyPr>
            <a:spAutoFit/>
          </a:bodyPr>
          <a:lstStyle/>
          <a:p>
            <a:pPr algn="ctr" eaLnBrk="1" fontAlgn="auto" hangingPunct="1">
              <a:spcBef>
                <a:spcPts val="0"/>
              </a:spcBef>
              <a:spcAft>
                <a:spcPts val="0"/>
              </a:spcAft>
              <a:defRPr/>
            </a:pPr>
            <a:r>
              <a:rPr lang="fr-FR" sz="2800" dirty="0">
                <a:effectLst>
                  <a:outerShdw blurRad="38100" dist="38100" dir="2700000" algn="tl">
                    <a:srgbClr val="000000">
                      <a:alpha val="43137"/>
                    </a:srgbClr>
                  </a:outerShdw>
                </a:effectLst>
                <a:latin typeface="+mn-lt"/>
              </a:rPr>
              <a:t>Université Badji Mokhtar-Annaba          Faculté des Sciences de la Terre</a:t>
            </a:r>
          </a:p>
          <a:p>
            <a:pPr algn="ctr" eaLnBrk="1" fontAlgn="auto" hangingPunct="1">
              <a:spcBef>
                <a:spcPts val="0"/>
              </a:spcBef>
              <a:spcAft>
                <a:spcPts val="0"/>
              </a:spcAft>
              <a:defRPr/>
            </a:pPr>
            <a:r>
              <a:rPr lang="fr-FR" sz="2800" dirty="0">
                <a:effectLst>
                  <a:outerShdw blurRad="38100" dist="38100" dir="2700000" algn="tl">
                    <a:srgbClr val="000000">
                      <a:alpha val="43137"/>
                    </a:srgbClr>
                  </a:outerShdw>
                </a:effectLst>
                <a:latin typeface="+mn-lt"/>
              </a:rPr>
              <a:t>Département d’aménagement du Territoire</a:t>
            </a:r>
          </a:p>
          <a:p>
            <a:pPr algn="ctr" eaLnBrk="1" fontAlgn="auto" hangingPunct="1">
              <a:spcBef>
                <a:spcPts val="0"/>
              </a:spcBef>
              <a:spcAft>
                <a:spcPts val="0"/>
              </a:spcAft>
              <a:defRPr/>
            </a:pPr>
            <a:endParaRPr lang="fr-FR" sz="2800" b="1" dirty="0">
              <a:effectLst>
                <a:outerShdw blurRad="38100" dist="38100" dir="2700000" algn="tl">
                  <a:srgbClr val="000000">
                    <a:alpha val="43137"/>
                  </a:srgbClr>
                </a:outerShdw>
              </a:effectLst>
              <a:latin typeface="+mn-lt"/>
            </a:endParaRPr>
          </a:p>
          <a:p>
            <a:pPr algn="ctr" eaLnBrk="1" fontAlgn="auto" hangingPunct="1">
              <a:spcBef>
                <a:spcPts val="0"/>
              </a:spcBef>
              <a:spcAft>
                <a:spcPts val="0"/>
              </a:spcAft>
              <a:defRPr/>
            </a:pPr>
            <a:r>
              <a:rPr lang="fr-FR" sz="2800" b="1" dirty="0">
                <a:solidFill>
                  <a:srgbClr val="FF0000"/>
                </a:solidFill>
                <a:effectLst>
                  <a:outerShdw blurRad="38100" dist="38100" dir="2700000" algn="tl">
                    <a:srgbClr val="000000">
                      <a:alpha val="43137"/>
                    </a:srgbClr>
                  </a:outerShdw>
                </a:effectLst>
                <a:latin typeface="+mn-lt"/>
              </a:rPr>
              <a:t>LICENCE S6      GAT </a:t>
            </a:r>
          </a:p>
          <a:p>
            <a:pPr algn="ctr" eaLnBrk="1" fontAlgn="auto" hangingPunct="1">
              <a:spcBef>
                <a:spcPts val="0"/>
              </a:spcBef>
              <a:spcAft>
                <a:spcPts val="0"/>
              </a:spcAft>
              <a:defRPr/>
            </a:pPr>
            <a:r>
              <a:rPr lang="fr-FR" sz="2800" b="1" dirty="0">
                <a:solidFill>
                  <a:srgbClr val="FF0000"/>
                </a:solidFill>
                <a:effectLst>
                  <a:outerShdw blurRad="38100" dist="38100" dir="2700000" algn="tl">
                    <a:srgbClr val="000000">
                      <a:alpha val="43137"/>
                    </a:srgbClr>
                  </a:outerShdw>
                </a:effectLst>
                <a:latin typeface="+mn-lt"/>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3"/>
            <a:ext cx="13716096" cy="7639050"/>
          </a:xfrm>
        </p:spPr>
        <p:txBody>
          <a:bodyPr/>
          <a:lstStyle/>
          <a:p>
            <a:pPr indent="0" algn="just">
              <a:spcAft>
                <a:spcPts val="0"/>
              </a:spcAft>
              <a:buNone/>
              <a:defRPr/>
            </a:pPr>
            <a:r>
              <a:rPr lang="fr-FR" sz="3600" b="1" dirty="0" smtClean="0"/>
              <a:t>D</a:t>
            </a:r>
            <a:r>
              <a:rPr lang="fr-FR" sz="3600" dirty="0" smtClean="0"/>
              <a:t>. </a:t>
            </a:r>
            <a:r>
              <a:rPr lang="fr-FR" sz="3600" b="1" dirty="0" smtClean="0"/>
              <a:t>Le développement de la science</a:t>
            </a:r>
          </a:p>
          <a:p>
            <a:pPr indent="0" algn="just">
              <a:spcAft>
                <a:spcPts val="0"/>
              </a:spcAft>
              <a:buNone/>
              <a:defRPr/>
            </a:pPr>
            <a:r>
              <a:rPr lang="fr-FR" b="1" dirty="0" smtClean="0">
                <a:solidFill>
                  <a:srgbClr val="0070C0"/>
                </a:solidFill>
                <a:effectLst>
                  <a:outerShdw blurRad="38100" dist="38100" dir="2700000" algn="tl">
                    <a:srgbClr val="000000">
                      <a:alpha val="43137"/>
                    </a:srgbClr>
                  </a:outerShdw>
                </a:effectLst>
              </a:rPr>
              <a:t>Exemple </a:t>
            </a:r>
          </a:p>
          <a:p>
            <a:pPr indent="0" algn="just">
              <a:spcAft>
                <a:spcPts val="0"/>
              </a:spcAft>
              <a:buNone/>
              <a:defRPr/>
            </a:pPr>
            <a:r>
              <a:rPr lang="fr-FR" sz="3600" dirty="0" smtClean="0"/>
              <a:t>Commençant par cet exemple d'illustration : </a:t>
            </a:r>
            <a:r>
              <a:rPr lang="fr-FR" sz="3600" dirty="0" err="1" smtClean="0"/>
              <a:t>Abderezak</a:t>
            </a:r>
            <a:r>
              <a:rPr lang="fr-FR" sz="3600" dirty="0" smtClean="0"/>
              <a:t>, enseignant du rang primaire, très autoritaire, les élèves deviennent craintifs quand ils le voient. Pour moi, cet enseignant est l'exemple le plus parfait pour expliquer l'autorité.</a:t>
            </a:r>
          </a:p>
          <a:p>
            <a:pPr indent="0" algn="just">
              <a:spcAft>
                <a:spcPts val="0"/>
              </a:spcAft>
              <a:buNone/>
              <a:defRPr/>
            </a:pPr>
            <a:r>
              <a:rPr lang="fr-FR" sz="3200" dirty="0" smtClean="0"/>
              <a:t>À travers cet exemple, j'ai essayé de réaliser un mémoire sur l'effet de l'autorité des enseignants sur les élèves tout en m'inspirant de mon vécu. Mais je viens tout de suite découvrir après avoir vu mon encadreur, que ce sujet a été traité déjà avant moi et de la même sorte que ma recherche</a:t>
            </a:r>
          </a:p>
          <a:p>
            <a:pPr indent="0" algn="just">
              <a:spcAft>
                <a:spcPts val="0"/>
              </a:spcAft>
              <a:buNone/>
              <a:defRPr/>
            </a:pPr>
            <a:r>
              <a:rPr lang="fr-FR" b="1" dirty="0" smtClean="0">
                <a:solidFill>
                  <a:srgbClr val="0070C0"/>
                </a:solidFill>
                <a:effectLst>
                  <a:outerShdw blurRad="38100" dist="38100" dir="2700000" algn="tl">
                    <a:srgbClr val="000000">
                      <a:alpha val="43137"/>
                    </a:srgbClr>
                  </a:outerShdw>
                </a:effectLst>
              </a:rPr>
              <a:t>Conseil</a:t>
            </a:r>
            <a:r>
              <a:rPr lang="fr-FR" sz="3200" dirty="0" smtClean="0"/>
              <a:t> </a:t>
            </a:r>
          </a:p>
          <a:p>
            <a:pPr indent="0" algn="just">
              <a:spcAft>
                <a:spcPts val="0"/>
              </a:spcAft>
              <a:buNone/>
              <a:defRPr/>
            </a:pPr>
            <a:r>
              <a:rPr lang="fr-FR" sz="3200" dirty="0" smtClean="0"/>
              <a:t>Il faut éviter la redondance des sujets traités déjà, car par cette répétition mon sujet choisi ne s'inscrit pas dans le développement de la science. </a:t>
            </a:r>
            <a:endParaRPr lang="fr-FR" sz="3200" i="1" dirty="0" smtClean="0">
              <a:latin typeface="Candara" panose="020E0502030303020204" pitchFamily="34" charset="0"/>
            </a:endParaRPr>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10</a:t>
            </a:fld>
            <a:endParaRPr lang="fr-F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3"/>
            <a:ext cx="13716096" cy="7639050"/>
          </a:xfrm>
        </p:spPr>
        <p:txBody>
          <a:bodyPr/>
          <a:lstStyle/>
          <a:p>
            <a:pPr indent="0" algn="just">
              <a:spcAft>
                <a:spcPts val="0"/>
              </a:spcAft>
              <a:buNone/>
              <a:defRPr/>
            </a:pPr>
            <a:r>
              <a:rPr lang="fr-FR" sz="3600" b="1" dirty="0" err="1" smtClean="0"/>
              <a:t>E.Des</a:t>
            </a:r>
            <a:r>
              <a:rPr lang="fr-FR" sz="3600" b="1" dirty="0" smtClean="0"/>
              <a:t> recherches exploratoires </a:t>
            </a:r>
          </a:p>
          <a:p>
            <a:pPr indent="0" algn="just">
              <a:spcAft>
                <a:spcPts val="0"/>
              </a:spcAft>
              <a:buNone/>
              <a:defRPr/>
            </a:pPr>
            <a:r>
              <a:rPr lang="fr-FR" sz="3600" b="1" dirty="0" smtClean="0"/>
              <a:t>Exemple</a:t>
            </a:r>
            <a:r>
              <a:rPr lang="fr-FR" sz="3600" dirty="0" smtClean="0"/>
              <a:t> </a:t>
            </a:r>
          </a:p>
          <a:p>
            <a:pPr indent="0" algn="just">
              <a:spcAft>
                <a:spcPts val="0"/>
              </a:spcAft>
              <a:buNone/>
              <a:defRPr/>
            </a:pPr>
            <a:r>
              <a:rPr lang="fr-FR" sz="3600" dirty="0" smtClean="0"/>
              <a:t>Supposant, je suis psychologue et je veux travailler sur le sujet d'autisme des petits enfants qui prennent place au niveau des crèches. Le choix de ce sujet c'est pour une fin de vérifier le comportement des enfants dans un groupe.</a:t>
            </a:r>
          </a:p>
          <a:p>
            <a:pPr indent="0" algn="just">
              <a:spcAft>
                <a:spcPts val="0"/>
              </a:spcAft>
              <a:buNone/>
              <a:defRPr/>
            </a:pPr>
            <a:r>
              <a:rPr lang="fr-FR" sz="3600" dirty="0" smtClean="0"/>
              <a:t>Si, je veux vraiment explorer mon terrain d'étude et avoir des informations sur ce sujet, je dois : </a:t>
            </a:r>
            <a:endParaRPr lang="fr-FR" sz="3600" dirty="0"/>
          </a:p>
          <a:p>
            <a:pPr indent="0">
              <a:spcAft>
                <a:spcPts val="0"/>
              </a:spcAft>
              <a:buFont typeface="Wingdings" pitchFamily="2" charset="2"/>
              <a:buChar char="ü"/>
              <a:defRPr/>
            </a:pPr>
            <a:r>
              <a:rPr lang="fr-FR" dirty="0" smtClean="0"/>
              <a:t>effectuer des entretiens d'explorations  : d'interviewer le personnel de la crèche (le/la responsable, les maîtres, les nourrisses, les parents...) ; </a:t>
            </a:r>
          </a:p>
          <a:p>
            <a:pPr indent="0">
              <a:spcAft>
                <a:spcPts val="0"/>
              </a:spcAft>
              <a:buFont typeface="Wingdings" pitchFamily="2" charset="2"/>
              <a:buChar char="ü"/>
              <a:defRPr/>
            </a:pPr>
            <a:r>
              <a:rPr lang="fr-FR" dirty="0" smtClean="0"/>
              <a:t>réaliser des observations participantes : je dois observer le comportement de l'enfant autiste durant les séances de travail, observer le comportement du groupe par rapport à l'autiste et observer le comportement des maîtres y vis-à-vis. </a:t>
            </a: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11</a:t>
            </a:fld>
            <a:endParaRPr lang="fr-F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85728" y="642910"/>
            <a:ext cx="13573220" cy="7464453"/>
          </a:xfrm>
        </p:spPr>
        <p:txBody>
          <a:bodyPr/>
          <a:lstStyle/>
          <a:p>
            <a:pPr>
              <a:buNone/>
            </a:pPr>
            <a:r>
              <a:rPr lang="fr-FR" b="1" dirty="0" smtClean="0"/>
              <a:t>2. Le choix d'un encadreur</a:t>
            </a:r>
          </a:p>
          <a:p>
            <a:pPr algn="just">
              <a:buNone/>
            </a:pPr>
            <a:r>
              <a:rPr lang="fr-FR" b="1" dirty="0" smtClean="0"/>
              <a:t> </a:t>
            </a:r>
            <a:r>
              <a:rPr lang="fr-FR" dirty="0" smtClean="0"/>
              <a:t>L'encadreur est la personne qui assura l'accompagnement du travail de l'étudiant pour aboutir à la réalisation de sa recherche (un avant projet, un mémoire ou une thèse) </a:t>
            </a:r>
          </a:p>
          <a:p>
            <a:pPr algn="just">
              <a:buNone/>
            </a:pPr>
            <a:r>
              <a:rPr lang="fr-FR" dirty="0" smtClean="0"/>
              <a:t>Au préalable, l'étudiant pour qu'il effectue un bon choix doit réfléchir sur ces points : </a:t>
            </a:r>
          </a:p>
          <a:p>
            <a:pPr algn="just">
              <a:buFont typeface="Wingdings" pitchFamily="2" charset="2"/>
              <a:buChar char="Ø"/>
            </a:pPr>
            <a:r>
              <a:rPr lang="fr-FR" dirty="0" smtClean="0"/>
              <a:t>viser le champ de compétence de l'enseignant ; </a:t>
            </a:r>
          </a:p>
          <a:p>
            <a:pPr algn="just">
              <a:buFont typeface="Wingdings" pitchFamily="2" charset="2"/>
              <a:buChar char="Ø"/>
            </a:pPr>
            <a:r>
              <a:rPr lang="fr-FR" dirty="0" smtClean="0"/>
              <a:t>viser la disponibilité de l'encadreur ; </a:t>
            </a:r>
          </a:p>
          <a:p>
            <a:pPr algn="just">
              <a:buFont typeface="Wingdings" pitchFamily="2" charset="2"/>
              <a:buChar char="Ø"/>
            </a:pPr>
            <a:r>
              <a:rPr lang="fr-FR" dirty="0" smtClean="0"/>
              <a:t>le bon choix de l'encadreur : influence, le bon choix de l'encadreur : influence, facilite, marque le début de carrière d'un étudiant. Le cas contraire handicapera l'étudiant.</a:t>
            </a:r>
            <a:endParaRPr lang="fr-FR" dirty="0"/>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12</a:t>
            </a:fld>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13</a:t>
            </a:fld>
            <a:endParaRPr lang="fr-FR"/>
          </a:p>
        </p:txBody>
      </p:sp>
      <p:pic>
        <p:nvPicPr>
          <p:cNvPr id="1026" name="Picture 2"/>
          <p:cNvPicPr>
            <a:picLocks noGrp="1" noChangeAspect="1" noChangeArrowheads="1"/>
          </p:cNvPicPr>
          <p:nvPr>
            <p:ph idx="1"/>
          </p:nvPr>
        </p:nvPicPr>
        <p:blipFill>
          <a:blip r:embed="rId2"/>
          <a:srcRect/>
          <a:stretch>
            <a:fillRect/>
          </a:stretch>
        </p:blipFill>
        <p:spPr bwMode="auto">
          <a:xfrm>
            <a:off x="2343116" y="221582"/>
            <a:ext cx="10224191" cy="6350682"/>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2"/>
            <a:ext cx="13716096" cy="8083579"/>
          </a:xfrm>
        </p:spPr>
        <p:txBody>
          <a:bodyPr/>
          <a:lstStyle/>
          <a:p>
            <a:pPr indent="0" algn="just">
              <a:spcAft>
                <a:spcPts val="0"/>
              </a:spcAft>
              <a:buNone/>
              <a:defRPr/>
            </a:pPr>
            <a:r>
              <a:rPr lang="fr-FR" sz="3600" b="1" dirty="0" smtClean="0"/>
              <a:t>Qu'est-ce qu'une question de départ</a:t>
            </a:r>
            <a:endParaRPr lang="fr-FR" b="1" dirty="0"/>
          </a:p>
          <a:p>
            <a:pPr indent="0" algn="just">
              <a:spcAft>
                <a:spcPts val="0"/>
              </a:spcAft>
              <a:buNone/>
              <a:defRPr/>
            </a:pPr>
            <a:r>
              <a:rPr lang="fr-FR" dirty="0" smtClean="0"/>
              <a:t>La question de départ est une interrogation écrite posée antérieurement afin de délimiter l'axe de la recherche. Cette question est placée bien avant la phase de problématisation d'un sujet. C'est aussi la transformation de sujet de la recherche en une question principale, qui sert ensuite, d'un fil conducteur à toutes les étapes qui suivent</a:t>
            </a:r>
            <a:endParaRPr lang="fr-FR"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buNone/>
              <a:defRPr/>
            </a:pPr>
            <a:r>
              <a:rPr lang="fr-FR" b="1" dirty="0" smtClean="0"/>
              <a:t>Quel est le but de cette question ? </a:t>
            </a:r>
          </a:p>
          <a:p>
            <a:pPr>
              <a:buNone/>
              <a:defRPr/>
            </a:pPr>
            <a:r>
              <a:rPr lang="fr-FR" dirty="0" smtClean="0"/>
              <a:t>L'intérêt de cette question est pour but de construire un tout solide. Ainsi, une bonne recherche est celle qui se fondera sur un sujet précis. L'absence de la question de départ risque l'absence de la limitation de sujet. </a:t>
            </a:r>
          </a:p>
          <a:p>
            <a:pPr>
              <a:buNone/>
              <a:defRPr/>
            </a:pPr>
            <a:r>
              <a:rPr lang="fr-FR" dirty="0" smtClean="0"/>
              <a:t>Dans ce cas, la question de départ permet de : </a:t>
            </a:r>
          </a:p>
          <a:p>
            <a:pPr>
              <a:buFont typeface="Wingdings" pitchFamily="2" charset="2"/>
              <a:buChar char="q"/>
              <a:defRPr/>
            </a:pPr>
            <a:r>
              <a:rPr lang="fr-FR" dirty="0" smtClean="0"/>
              <a:t>délimiter l'étendue de la recherche ;</a:t>
            </a:r>
          </a:p>
          <a:p>
            <a:pPr>
              <a:buFont typeface="Wingdings" pitchFamily="2" charset="2"/>
              <a:buChar char="q"/>
              <a:defRPr/>
            </a:pPr>
            <a:r>
              <a:rPr lang="fr-FR" dirty="0" smtClean="0"/>
              <a:t> éviter le gaspillage de temps ; </a:t>
            </a:r>
          </a:p>
          <a:p>
            <a:pPr>
              <a:buFont typeface="Wingdings" pitchFamily="2" charset="2"/>
              <a:buChar char="q"/>
              <a:defRPr/>
            </a:pPr>
            <a:r>
              <a:rPr lang="fr-FR" dirty="0" smtClean="0"/>
              <a:t>éviter le gaspillage de l'énergie</a:t>
            </a: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14</a:t>
            </a:fld>
            <a:endParaRPr lang="fr-F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85728" y="642910"/>
            <a:ext cx="13573220" cy="7464453"/>
          </a:xfrm>
        </p:spPr>
        <p:txBody>
          <a:bodyPr/>
          <a:lstStyle/>
          <a:p>
            <a:r>
              <a:rPr lang="fr-FR" dirty="0" smtClean="0"/>
              <a:t>Selon Raymond </a:t>
            </a:r>
            <a:r>
              <a:rPr lang="fr-FR" dirty="0" err="1" smtClean="0"/>
              <a:t>Quivy</a:t>
            </a:r>
            <a:r>
              <a:rPr lang="fr-FR" dirty="0" smtClean="0"/>
              <a:t> et Luc Van </a:t>
            </a:r>
            <a:r>
              <a:rPr lang="fr-FR" dirty="0" err="1" smtClean="0"/>
              <a:t>Campenhoudt</a:t>
            </a:r>
            <a:r>
              <a:rPr lang="fr-FR" dirty="0" smtClean="0"/>
              <a:t> : «  [...] énoncer son projet de recherche sous la forme d'une question de départ par laquelle le chercheur tente d'exprimer le plus exactement possible ce qu'il cherche à savoir, à élucider, à mieux comprendre. »</a:t>
            </a:r>
          </a:p>
          <a:p>
            <a:endParaRPr lang="fr-FR" dirty="0"/>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15</a:t>
            </a:fld>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1414" y="285720"/>
            <a:ext cx="13787534" cy="7715304"/>
          </a:xfrm>
        </p:spPr>
        <p:txBody>
          <a:bodyPr/>
          <a:lstStyle/>
          <a:p>
            <a:pPr>
              <a:buNone/>
            </a:pPr>
            <a:r>
              <a:rPr lang="fr-FR" b="1" dirty="0" smtClean="0"/>
              <a:t>4.Caractéristique d'une question de départ:</a:t>
            </a:r>
          </a:p>
          <a:p>
            <a:pPr algn="just">
              <a:buNone/>
            </a:pPr>
            <a:r>
              <a:rPr lang="fr-FR" dirty="0" smtClean="0"/>
              <a:t>La question de départ possède trois caractéristiques : </a:t>
            </a:r>
            <a:r>
              <a:rPr lang="fr-FR" b="1" dirty="0" smtClean="0">
                <a:solidFill>
                  <a:srgbClr val="0070C0"/>
                </a:solidFill>
              </a:rPr>
              <a:t>clarté, faisabilité et pertinence.</a:t>
            </a:r>
          </a:p>
          <a:p>
            <a:pPr algn="just">
              <a:buNone/>
            </a:pPr>
            <a:r>
              <a:rPr lang="fr-FR" b="1" dirty="0" smtClean="0">
                <a:effectLst>
                  <a:outerShdw blurRad="38100" dist="38100" dir="2700000" algn="tl">
                    <a:srgbClr val="000000">
                      <a:alpha val="43137"/>
                    </a:srgbClr>
                  </a:outerShdw>
                </a:effectLst>
              </a:rPr>
              <a:t>A. La clarté </a:t>
            </a:r>
          </a:p>
          <a:p>
            <a:pPr algn="just">
              <a:buNone/>
            </a:pPr>
            <a:r>
              <a:rPr lang="fr-FR" dirty="0" smtClean="0"/>
              <a:t>Synonyme de : précise, concise, facile à comprendre. La question de départ doit être rédigée de la manière la plus claire possible, cela pour faciliter la compréhension de la question. éclairant ce point par l'exemple suivant : </a:t>
            </a:r>
          </a:p>
          <a:p>
            <a:pPr algn="just">
              <a:buNone/>
            </a:pPr>
            <a:r>
              <a:rPr lang="fr-FR" b="1" dirty="0" smtClean="0"/>
              <a:t>Exemple</a:t>
            </a:r>
            <a:r>
              <a:rPr lang="fr-FR" dirty="0" smtClean="0"/>
              <a:t> J'habite dans un bâtiment et à côté de moi, réside un voisin dans une grave situation dépressive, à cause de sa situation financière (chômage)</a:t>
            </a:r>
          </a:p>
          <a:p>
            <a:pPr algn="just">
              <a:buNone/>
            </a:pPr>
            <a:r>
              <a:rPr lang="fr-FR" dirty="0" smtClean="0"/>
              <a:t>Si, je veux formuler une question de départ sur ce sujet, je dirai : </a:t>
            </a:r>
          </a:p>
          <a:p>
            <a:pPr algn="just"/>
            <a:r>
              <a:rPr lang="fr-FR" sz="2800" b="1" dirty="0" smtClean="0"/>
              <a:t>Dans quelle mesure la force de la crise économique et ses conséquences sur la vie des gens expliquent-elles les troubles de comportement chez des individus souffrant de maladie comme les dépressions nerveuses ?</a:t>
            </a:r>
          </a:p>
          <a:p>
            <a:pPr algn="just">
              <a:buNone/>
            </a:pPr>
            <a:r>
              <a:rPr lang="fr-FR" dirty="0" smtClean="0"/>
              <a:t> la formulation de cette question ne répond pas à l'exigence souhaitée (clarté), dans ce cas, je dois reformuler cette question pour la rendre claire, je dirai :</a:t>
            </a:r>
          </a:p>
          <a:p>
            <a:pPr algn="just"/>
            <a:r>
              <a:rPr lang="fr-FR" dirty="0" smtClean="0"/>
              <a:t> </a:t>
            </a:r>
            <a:r>
              <a:rPr lang="fr-FR" sz="2800" b="1" dirty="0" smtClean="0"/>
              <a:t>Quelles sont les conséquences des changements découlant du ralentissement économique sur le déséquilibre mental de l'individu ? </a:t>
            </a:r>
            <a:endParaRPr lang="fr-FR" sz="2800" b="1" dirty="0" smtClean="0">
              <a:solidFill>
                <a:srgbClr val="0070C0"/>
              </a:solidFill>
            </a:endParaRP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16</a:t>
            </a:fld>
            <a:endParaRPr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342852" y="0"/>
            <a:ext cx="13914486" cy="8107363"/>
          </a:xfrm>
        </p:spPr>
        <p:txBody>
          <a:bodyPr/>
          <a:lstStyle/>
          <a:p>
            <a:pPr indent="0" algn="just">
              <a:spcAft>
                <a:spcPts val="0"/>
              </a:spcAft>
              <a:buFont typeface="Arial" pitchFamily="34" charset="0"/>
              <a:buNone/>
              <a:defRPr/>
            </a:pPr>
            <a:endParaRPr lang="fr-FR" sz="2800" dirty="0" smtClean="0">
              <a:latin typeface="Candara" panose="020E0502030303020204" pitchFamily="34" charset="0"/>
            </a:endParaRPr>
          </a:p>
          <a:p>
            <a:pPr algn="just">
              <a:buNone/>
              <a:defRPr/>
            </a:pPr>
            <a:r>
              <a:rPr lang="fr-FR" dirty="0" smtClean="0"/>
              <a:t>Le lecteur à cette question va déterminer automatiquement qu'elle est devenue plus facile à assimiler par rapport à la première. Mais, si je veux encore la rapprocher du lecteur, je dirai : </a:t>
            </a:r>
          </a:p>
          <a:p>
            <a:pPr algn="just">
              <a:buNone/>
              <a:defRPr/>
            </a:pPr>
            <a:r>
              <a:rPr lang="fr-FR" sz="2800" b="1" dirty="0" smtClean="0"/>
              <a:t>La perte d'un emploi peut-elle entraîner une dépression nerveuse ? </a:t>
            </a:r>
          </a:p>
          <a:p>
            <a:pPr algn="just">
              <a:buNone/>
              <a:defRPr/>
            </a:pPr>
            <a:r>
              <a:rPr lang="fr-FR" dirty="0" smtClean="0"/>
              <a:t>Cette dernière question permet une meilleure compréhension à la question voulue traitée.</a:t>
            </a:r>
            <a:endParaRPr lang="fr-FR" dirty="0">
              <a:latin typeface="Candara" panose="020E0502030303020204" pitchFamily="34" charset="0"/>
            </a:endParaRPr>
          </a:p>
          <a:p>
            <a:pPr marL="0" indent="0" algn="just">
              <a:buFont typeface="Arial" pitchFamily="34" charset="0"/>
              <a:buNone/>
              <a:defRPr/>
            </a:pPr>
            <a:endParaRPr lang="fr-FR" dirty="0"/>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8195" name="Espace réservé du numéro de diapositive 3"/>
          <p:cNvSpPr>
            <a:spLocks noGrp="1"/>
          </p:cNvSpPr>
          <p:nvPr>
            <p:ph type="sldNum" sz="quarter" idx="12"/>
          </p:nvPr>
        </p:nvSpPr>
        <p:spPr bwMode="auto">
          <a:noFill/>
          <a:ln>
            <a:miter lim="800000"/>
            <a:headEnd/>
            <a:tailEnd/>
          </a:ln>
        </p:spPr>
        <p:txBody>
          <a:bodyPr/>
          <a:lstStyle/>
          <a:p>
            <a:fld id="{F05B6C07-A881-4666-B745-B3D8C614468E}" type="slidenum">
              <a:rPr lang="fr-FR" smtClean="0"/>
              <a:pPr/>
              <a:t>17</a:t>
            </a:fld>
            <a:endParaRPr lang="fr-F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1414" y="285720"/>
            <a:ext cx="13858972" cy="8358246"/>
          </a:xfrm>
        </p:spPr>
        <p:txBody>
          <a:bodyPr/>
          <a:lstStyle/>
          <a:p>
            <a:pPr algn="just">
              <a:buNone/>
            </a:pPr>
            <a:r>
              <a:rPr lang="fr-FR" b="1" dirty="0" err="1" smtClean="0">
                <a:effectLst>
                  <a:outerShdw blurRad="38100" dist="38100" dir="2700000" algn="tl">
                    <a:srgbClr val="000000">
                      <a:alpha val="43137"/>
                    </a:srgbClr>
                  </a:outerShdw>
                </a:effectLst>
              </a:rPr>
              <a:t>B.La</a:t>
            </a:r>
            <a:r>
              <a:rPr lang="fr-FR" b="1" dirty="0" smtClean="0">
                <a:effectLst>
                  <a:outerShdw blurRad="38100" dist="38100" dir="2700000" algn="tl">
                    <a:srgbClr val="000000">
                      <a:alpha val="43137"/>
                    </a:srgbClr>
                  </a:outerShdw>
                </a:effectLst>
              </a:rPr>
              <a:t> faisabilité </a:t>
            </a:r>
          </a:p>
          <a:p>
            <a:pPr algn="just">
              <a:buNone/>
            </a:pPr>
            <a:r>
              <a:rPr lang="fr-FR" dirty="0" smtClean="0"/>
              <a:t>La deuxième caractéristique de la question de départ est la faisabilité. Synonyme de : possible de réaliser. </a:t>
            </a:r>
          </a:p>
          <a:p>
            <a:pPr algn="just">
              <a:buNone/>
            </a:pPr>
            <a:r>
              <a:rPr lang="fr-FR" dirty="0" smtClean="0"/>
              <a:t>Si, je veux formuler une question de départ, je dois viser le maximum qu'elle soit faisable. Prenant la question suivante : </a:t>
            </a:r>
          </a:p>
          <a:p>
            <a:pPr algn="just">
              <a:buNone/>
            </a:pPr>
            <a:r>
              <a:rPr lang="fr-FR" sz="2800" b="1" dirty="0" smtClean="0"/>
              <a:t>les pertes d'emplois au Maghreb durant les années 1970, 1980 et 1990 ont-elles entraîné des dépressions nerveuses chez les nouveaux chômeurs ? </a:t>
            </a:r>
          </a:p>
          <a:p>
            <a:pPr algn="just">
              <a:buNone/>
            </a:pPr>
            <a:r>
              <a:rPr lang="fr-FR" dirty="0" smtClean="0"/>
              <a:t>Pour un chercheur amateur, contraint par le temps va rencontrer plusieurs difficultés pour réaliser cette étude. Sa faisabilité demeure lacunaire pour réaliser un travail à terme. Dans ce cas, une telle question n'est guère faisable. Ci-dessous on démontre cinq principales caractéristiques de la faisabilité :</a:t>
            </a:r>
            <a:endParaRPr lang="fr-FR" sz="3000" b="1" dirty="0" smtClean="0">
              <a:solidFill>
                <a:srgbClr val="FF0000"/>
              </a:solidFill>
              <a:effectLst>
                <a:outerShdw blurRad="38100" dist="38100" dir="2700000" algn="tl">
                  <a:srgbClr val="000000">
                    <a:alpha val="43137"/>
                  </a:srgbClr>
                </a:outerShdw>
              </a:effectLst>
            </a:endParaRP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18</a:t>
            </a:fld>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19</a:t>
            </a:fld>
            <a:endParaRPr lang="fr-FR"/>
          </a:p>
        </p:txBody>
      </p:sp>
      <p:pic>
        <p:nvPicPr>
          <p:cNvPr id="2050" name="Picture 2"/>
          <p:cNvPicPr>
            <a:picLocks noGrp="1" noChangeAspect="1" noChangeArrowheads="1"/>
          </p:cNvPicPr>
          <p:nvPr>
            <p:ph idx="1"/>
          </p:nvPr>
        </p:nvPicPr>
        <p:blipFill>
          <a:blip r:embed="rId2"/>
          <a:srcRect/>
          <a:stretch>
            <a:fillRect/>
          </a:stretch>
        </p:blipFill>
        <p:spPr bwMode="auto">
          <a:xfrm>
            <a:off x="1485860" y="214282"/>
            <a:ext cx="11718827" cy="5386994"/>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a:xfrm>
            <a:off x="980991" y="0"/>
            <a:ext cx="12421553" cy="738831"/>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normAutofit fontScale="90000"/>
            <a:scene3d>
              <a:camera prst="orthographicFront"/>
              <a:lightRig rig="threePt" dir="t"/>
            </a:scene3d>
            <a:sp3d extrusionH="57150">
              <a:bevelT w="38100" h="38100"/>
            </a:sp3d>
          </a:bodyPr>
          <a:lstStyle/>
          <a:p>
            <a:pPr defTabSz="1080181" eaLnBrk="1" fontAlgn="auto" hangingPunct="1">
              <a:spcAft>
                <a:spcPts val="0"/>
              </a:spcAft>
              <a:defRPr/>
            </a:pPr>
            <a:r>
              <a:rPr lang="fr-FR" sz="5198" b="1" dirty="0" smtClean="0">
                <a:solidFill>
                  <a:srgbClr val="3CB9B6"/>
                </a:solidFill>
                <a:effectLst>
                  <a:outerShdw blurRad="38100" dist="38100" dir="2700000" algn="tl">
                    <a:srgbClr val="000000">
                      <a:alpha val="43137"/>
                    </a:srgbClr>
                  </a:outerShdw>
                </a:effectLst>
              </a:rPr>
              <a:t>Programme du semestre</a:t>
            </a:r>
            <a:endParaRPr lang="fr-FR" sz="5198" b="1" dirty="0">
              <a:solidFill>
                <a:srgbClr val="3CB9B6"/>
              </a:solidFill>
              <a:effectLst>
                <a:outerShdw blurRad="38100" dist="38100" dir="2700000" algn="tl">
                  <a:srgbClr val="000000">
                    <a:alpha val="43137"/>
                  </a:srgbClr>
                </a:outerShdw>
              </a:effectLst>
            </a:endParaRPr>
          </a:p>
        </p:txBody>
      </p:sp>
      <p:sp>
        <p:nvSpPr>
          <p:cNvPr id="19" name="Espace réservé du contenu 18"/>
          <p:cNvSpPr>
            <a:spLocks noGrp="1"/>
          </p:cNvSpPr>
          <p:nvPr>
            <p:ph idx="1"/>
          </p:nvPr>
        </p:nvSpPr>
        <p:spPr>
          <a:xfrm>
            <a:off x="720725" y="1285852"/>
            <a:ext cx="11909464" cy="6959623"/>
          </a:xfrm>
        </p:spPr>
        <p:txBody>
          <a:bodyPr rtlCol="0">
            <a:normAutofit/>
          </a:bodyPr>
          <a:lstStyle/>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Les méthodes de recherche scientifiques </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Les méthodes de recherche en géographie et leur évolution </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La formulation d’un sujet et le choix de la zone d’étude </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 plan de travail </a:t>
            </a:r>
          </a:p>
          <a:p>
            <a:pPr marL="571500" indent="-571500" algn="just" defTabSz="1080181" eaLnBrk="1" fontAlgn="auto" hangingPunct="1">
              <a:spcBef>
                <a:spcPts val="1181"/>
              </a:spcBef>
              <a:spcAft>
                <a:spcPts val="0"/>
              </a:spcAft>
              <a:buNone/>
              <a:defRPr/>
            </a:pPr>
            <a:r>
              <a:rPr lang="fr-FR" sz="2800" b="1" dirty="0" smtClean="0"/>
              <a:t>4.1. La recherche documentaire</a:t>
            </a:r>
          </a:p>
          <a:p>
            <a:pPr marL="571500" indent="-571500" algn="just" defTabSz="1080181" eaLnBrk="1" fontAlgn="auto" hangingPunct="1">
              <a:spcBef>
                <a:spcPts val="1181"/>
              </a:spcBef>
              <a:spcAft>
                <a:spcPts val="0"/>
              </a:spcAft>
              <a:buNone/>
              <a:defRPr/>
            </a:pPr>
            <a:r>
              <a:rPr lang="fr-FR" sz="2800" b="1" dirty="0" smtClean="0"/>
              <a:t> 4.2. La formulation d’une problématique </a:t>
            </a:r>
          </a:p>
          <a:p>
            <a:pPr marL="571500" indent="-571500" algn="just" defTabSz="1080181" eaLnBrk="1" fontAlgn="auto" hangingPunct="1">
              <a:spcBef>
                <a:spcPts val="1181"/>
              </a:spcBef>
              <a:spcAft>
                <a:spcPts val="0"/>
              </a:spcAft>
              <a:buNone/>
              <a:defRPr/>
            </a:pPr>
            <a:r>
              <a:rPr lang="fr-FR" sz="2800" b="1" dirty="0" smtClean="0"/>
              <a:t>4.3. La détermination des hypothèses et des objectifs </a:t>
            </a:r>
          </a:p>
          <a:p>
            <a:pPr marL="571500" indent="-571500" algn="just" defTabSz="1080181" eaLnBrk="1" fontAlgn="auto" hangingPunct="1">
              <a:spcBef>
                <a:spcPts val="1181"/>
              </a:spcBef>
              <a:spcAft>
                <a:spcPts val="0"/>
              </a:spcAft>
              <a:buNone/>
              <a:defRPr/>
            </a:pPr>
            <a:r>
              <a:rPr lang="fr-FR" sz="2800" b="1" dirty="0" smtClean="0"/>
              <a:t>4.4. La collecte des données et ses sources</a:t>
            </a:r>
          </a:p>
          <a:p>
            <a:pPr marL="571500" indent="-571500" algn="just" defTabSz="1080181" eaLnBrk="1" fontAlgn="auto" hangingPunct="1">
              <a:spcBef>
                <a:spcPts val="1181"/>
              </a:spcBef>
              <a:spcAft>
                <a:spcPts val="0"/>
              </a:spcAft>
              <a:buNone/>
              <a:defRPr/>
            </a:pPr>
            <a:r>
              <a:rPr lang="fr-FR" sz="2800" b="1" dirty="0" smtClean="0"/>
              <a:t> 4.5. Le traitement des données </a:t>
            </a:r>
          </a:p>
          <a:p>
            <a:pPr marL="571500" indent="-571500" algn="just" defTabSz="1080181" eaLnBrk="1" fontAlgn="auto" hangingPunct="1">
              <a:spcBef>
                <a:spcPts val="1181"/>
              </a:spcBef>
              <a:spcAft>
                <a:spcPts val="0"/>
              </a:spcAft>
              <a:buNone/>
              <a:defRPr/>
            </a:pPr>
            <a:r>
              <a:rPr lang="fr-FR" sz="2800" b="1" dirty="0" smtClean="0"/>
              <a:t>4.6. La rédaction et la mise en forme du projet </a:t>
            </a:r>
          </a:p>
          <a:p>
            <a:pPr marL="571500" indent="-571500" algn="just" defTabSz="1080181" eaLnBrk="1" fontAlgn="auto" hangingPunct="1">
              <a:spcBef>
                <a:spcPts val="1181"/>
              </a:spcBef>
              <a:spcAft>
                <a:spcPts val="0"/>
              </a:spcAft>
              <a:buNone/>
              <a:defRPr/>
            </a:pPr>
            <a:r>
              <a:rPr lang="fr-FR" sz="2800" b="1" dirty="0" smtClean="0"/>
              <a:t>4.7. La présentation orale du projet </a:t>
            </a:r>
            <a:endParaRPr lang="fr-FR" sz="2835" b="1" dirty="0" smtClean="0">
              <a:solidFill>
                <a:schemeClr val="tx1">
                  <a:lumMod val="85000"/>
                  <a:lumOff val="15000"/>
                </a:schemeClr>
              </a:solidFill>
              <a:effectLst>
                <a:outerShdw blurRad="38100" dist="38100" dir="2700000" algn="tl">
                  <a:srgbClr val="000000">
                    <a:alpha val="43137"/>
                  </a:srgbClr>
                </a:outerShdw>
              </a:effectLst>
            </a:endParaRPr>
          </a:p>
          <a:p>
            <a:pPr marL="561670" lvl="1" indent="0" algn="just" defTabSz="1080181" eaLnBrk="1" fontAlgn="auto" hangingPunct="1">
              <a:spcBef>
                <a:spcPts val="591"/>
              </a:spcBef>
              <a:spcAft>
                <a:spcPts val="0"/>
              </a:spcAft>
              <a:buClr>
                <a:schemeClr val="accent5">
                  <a:lumMod val="75000"/>
                </a:schemeClr>
              </a:buClr>
              <a:buFont typeface="Arial" pitchFamily="34" charset="0"/>
              <a:buNone/>
              <a:defRPr/>
            </a:pPr>
            <a:endParaRPr lang="fr-FR" sz="2835" dirty="0">
              <a:solidFill>
                <a:schemeClr val="tx1">
                  <a:lumMod val="85000"/>
                  <a:lumOff val="15000"/>
                </a:schemeClr>
              </a:solidFill>
              <a:effectLst>
                <a:outerShdw blurRad="38100" dist="38100" dir="2700000" algn="tl">
                  <a:srgbClr val="000000">
                    <a:alpha val="43137"/>
                  </a:srgbClr>
                </a:outerShdw>
              </a:effectLst>
            </a:endParaRPr>
          </a:p>
        </p:txBody>
      </p:sp>
      <p:sp>
        <p:nvSpPr>
          <p:cNvPr id="6148" name="Espace réservé du numéro de diapositive 13"/>
          <p:cNvSpPr>
            <a:spLocks noGrp="1"/>
          </p:cNvSpPr>
          <p:nvPr>
            <p:ph type="sldNum" sz="quarter" idx="12"/>
          </p:nvPr>
        </p:nvSpPr>
        <p:spPr bwMode="auto">
          <a:noFill/>
          <a:ln>
            <a:miter lim="800000"/>
            <a:headEnd/>
            <a:tailEnd/>
          </a:ln>
        </p:spPr>
        <p:txBody>
          <a:bodyPr/>
          <a:lstStyle/>
          <a:p>
            <a:fld id="{08FBD9E8-2BD7-42E2-8B19-756B7BE07A52}" type="slidenum">
              <a:rPr lang="fr-FR" sz="4400" b="1" smtClean="0">
                <a:solidFill>
                  <a:srgbClr val="F2F2F2"/>
                </a:solidFill>
              </a:rPr>
              <a:pPr/>
              <a:t>2</a:t>
            </a:fld>
            <a:endParaRPr lang="fr-FR" sz="4400" b="1" smtClean="0">
              <a:solidFill>
                <a:srgbClr val="F2F2F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356" y="1214414"/>
            <a:ext cx="12777790" cy="5783263"/>
          </a:xfrm>
        </p:spPr>
        <p:txBody>
          <a:bodyPr/>
          <a:lstStyle/>
          <a:p>
            <a:pPr algn="just">
              <a:buNone/>
            </a:pPr>
            <a:r>
              <a:rPr lang="fr-FR" b="1" dirty="0" err="1" smtClean="0">
                <a:effectLst>
                  <a:outerShdw blurRad="38100" dist="38100" dir="2700000" algn="tl">
                    <a:srgbClr val="000000">
                      <a:alpha val="43137"/>
                    </a:srgbClr>
                  </a:outerShdw>
                </a:effectLst>
              </a:rPr>
              <a:t>C.La</a:t>
            </a:r>
            <a:r>
              <a:rPr lang="fr-FR" b="1" dirty="0" smtClean="0">
                <a:effectLst>
                  <a:outerShdw blurRad="38100" dist="38100" dir="2700000" algn="tl">
                    <a:srgbClr val="000000">
                      <a:alpha val="43137"/>
                    </a:srgbClr>
                  </a:outerShdw>
                </a:effectLst>
              </a:rPr>
              <a:t> pertinence</a:t>
            </a:r>
          </a:p>
          <a:p>
            <a:pPr algn="just">
              <a:buNone/>
            </a:pPr>
            <a:r>
              <a:rPr lang="fr-FR" dirty="0" smtClean="0"/>
              <a:t> La pertinence est le synonyme de : bien conçu. </a:t>
            </a:r>
          </a:p>
          <a:p>
            <a:pPr algn="just"/>
            <a:r>
              <a:rPr lang="fr-FR" dirty="0" smtClean="0"/>
              <a:t>Question qui n'est pas moralisatrice La question de départ ne doit pas être moralisatrice,</a:t>
            </a:r>
          </a:p>
          <a:p>
            <a:pPr algn="just">
              <a:buNone/>
            </a:pPr>
            <a:r>
              <a:rPr lang="fr-FR" dirty="0" smtClean="0"/>
              <a:t> qui veut dire  : n'intègre pas des jugements moraux ou des jugements de valeur. </a:t>
            </a:r>
          </a:p>
          <a:p>
            <a:pPr algn="just"/>
            <a:r>
              <a:rPr lang="fr-FR" dirty="0" smtClean="0"/>
              <a:t>Question de départ doit être une vraie question (volonté de savoir) </a:t>
            </a:r>
          </a:p>
          <a:p>
            <a:pPr algn="just">
              <a:buNone/>
            </a:pPr>
            <a:r>
              <a:rPr lang="fr-FR" dirty="0" smtClean="0"/>
              <a:t>La question de départ est un questionnement qui ne doit pas être philosophique, ni celle qui contient des détours, ni aussi celle qui aborde de fausses questions. </a:t>
            </a:r>
          </a:p>
          <a:p>
            <a:pPr algn="just"/>
            <a:r>
              <a:rPr lang="fr-FR" dirty="0" smtClean="0"/>
              <a:t>Question sur quelque chose qui existe ou qui peut exister </a:t>
            </a:r>
          </a:p>
          <a:p>
            <a:pPr algn="just">
              <a:buNone/>
            </a:pPr>
            <a:r>
              <a:rPr lang="fr-FR" dirty="0" smtClean="0"/>
              <a:t>La question de départ doit traiter un sujet qui peut être réalisable, tout en excluant les questions d'ordre métaphysique, tel que l’existence de Dieu. </a:t>
            </a:r>
            <a:endParaRPr lang="fr-FR" dirty="0">
              <a:latin typeface="Candara" pitchFamily="34" charset="0"/>
            </a:endParaRP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20</a:t>
            </a:fld>
            <a:endParaRPr lang="fr-F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21</a:t>
            </a:fld>
            <a:endParaRPr lang="fr-FR"/>
          </a:p>
        </p:txBody>
      </p:sp>
      <p:sp>
        <p:nvSpPr>
          <p:cNvPr id="5" name="Espace réservé du contenu 4"/>
          <p:cNvSpPr>
            <a:spLocks noGrp="1"/>
          </p:cNvSpPr>
          <p:nvPr>
            <p:ph idx="1"/>
          </p:nvPr>
        </p:nvSpPr>
        <p:spPr>
          <a:xfrm>
            <a:off x="985794" y="1500166"/>
            <a:ext cx="12420600" cy="5711825"/>
          </a:xfrm>
        </p:spPr>
        <p:txBody>
          <a:bodyPr/>
          <a:lstStyle/>
          <a:p>
            <a:pPr algn="just"/>
            <a:r>
              <a:rPr lang="fr-FR" dirty="0" smtClean="0"/>
              <a:t>Le choix d'un sujet de recherche est la phase primordiale de toute recherche scientifique. </a:t>
            </a:r>
            <a:r>
              <a:rPr lang="fr-FR" smtClean="0"/>
              <a:t>Le </a:t>
            </a:r>
            <a:r>
              <a:rPr lang="fr-FR" dirty="0" smtClean="0"/>
              <a:t>chercheur qu'il soit amateur ou professionnel doit obligatoirement identifier le sujet à traiter, et cela dépendra en effet, des sources d'inspiration de ce dernier. </a:t>
            </a:r>
          </a:p>
          <a:p>
            <a:pPr algn="just">
              <a:buNone/>
            </a:pPr>
            <a:r>
              <a:rPr lang="fr-FR" dirty="0" smtClean="0"/>
              <a:t> En terminant cet étape, essayez de choisir un thème de recherche en fonction de vous acquis. Proposez une question de départ qui englobe ses caractéristiques</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3"/>
            <a:ext cx="13716096" cy="7639050"/>
          </a:xfrm>
          <a:noFill/>
        </p:spPr>
        <p:txBody>
          <a:bodyPr/>
          <a:lstStyle/>
          <a:p>
            <a:pPr marL="742950" indent="-742950">
              <a:buFont typeface="+mj-lt"/>
              <a:buAutoNum type="arabicPeriod" startAt="2"/>
            </a:pP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Définition </a:t>
            </a:r>
            <a:r>
              <a:rPr lang="fr-FR" sz="36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de la « région » d’étude et justification du découpage géographique</a:t>
            </a:r>
          </a:p>
          <a:p>
            <a:r>
              <a:rPr lang="fr-FR" sz="3200" dirty="0" smtClean="0"/>
              <a:t>Quel </a:t>
            </a:r>
            <a:r>
              <a:rPr lang="fr-FR" sz="3200" dirty="0" smtClean="0"/>
              <a:t>est le rapport entre le sujet ou le problème de recherche et l’espace à étudier ? Pourquoi telle « région » d’étude plutôt qu’une autre ? A-t-on déjà observé le phénomène dans l’espace projeté ? Toutes ces questions visent à définir et à justifier le choix de l’espace retenu.</a:t>
            </a:r>
          </a:p>
          <a:p>
            <a:r>
              <a:rPr lang="fr-FR" sz="3200" dirty="0" smtClean="0"/>
              <a:t>Définir </a:t>
            </a:r>
            <a:r>
              <a:rPr lang="fr-FR" sz="3200" dirty="0" smtClean="0"/>
              <a:t>précisément l’espace à étudier, c’est répondre aux questions suivantes :</a:t>
            </a:r>
          </a:p>
          <a:p>
            <a:r>
              <a:rPr lang="fr-FR" sz="3200" dirty="0" smtClean="0"/>
              <a:t>Est-ce une </a:t>
            </a:r>
            <a:r>
              <a:rPr lang="fr-FR" sz="3200" dirty="0" smtClean="0"/>
              <a:t>« région » administrative, économique, sociale, culturelle, politique ou une « région » naturelle ?</a:t>
            </a:r>
          </a:p>
          <a:p>
            <a:pPr algn="just">
              <a:lnSpc>
                <a:spcPct val="100000"/>
              </a:lnSpc>
              <a:buFont typeface="Wingdings" pitchFamily="2" charset="2"/>
              <a:buChar char="ü"/>
            </a:pPr>
            <a:endParaRPr lang="fr-FR" sz="3200" b="1" dirty="0" smtClean="0">
              <a:solidFill>
                <a:srgbClr val="FF0000"/>
              </a:solidFill>
              <a:effectLst>
                <a:outerShdw blurRad="38100" dist="38100" dir="2700000" algn="tl">
                  <a:srgbClr val="000000">
                    <a:alpha val="43137"/>
                  </a:srgbClr>
                </a:outerShdw>
              </a:effectLst>
            </a:endParaRPr>
          </a:p>
          <a:p>
            <a:pPr indent="0" algn="just">
              <a:spcAft>
                <a:spcPts val="0"/>
              </a:spcAft>
              <a:buFont typeface="Arial" pitchFamily="34" charset="0"/>
              <a:buNone/>
              <a:defRPr/>
            </a:pPr>
            <a:endParaRPr lang="fr-FR" sz="3200" dirty="0" smtClean="0">
              <a:latin typeface="Candara" panose="020E0502030303020204" pitchFamily="34" charset="0"/>
            </a:endParaRPr>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22</a:t>
            </a:fld>
            <a:endParaRPr lang="fr-FR"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6124" y="612130"/>
            <a:ext cx="13195076" cy="7495233"/>
          </a:xfrm>
        </p:spPr>
        <p:txBody>
          <a:bodyPr/>
          <a:lstStyle/>
          <a:p>
            <a:pPr lvl="0"/>
            <a:r>
              <a:rPr lang="fr-FR" sz="3200" dirty="0" smtClean="0">
                <a:solidFill>
                  <a:prstClr val="black"/>
                </a:solidFill>
              </a:rPr>
              <a:t>Quelles sont </a:t>
            </a:r>
            <a:r>
              <a:rPr lang="fr-FR" sz="3200" dirty="0">
                <a:solidFill>
                  <a:prstClr val="black"/>
                </a:solidFill>
              </a:rPr>
              <a:t>les limites géographiques de l’espace étudié ? Coïncident-elles avec des limites administratives ?</a:t>
            </a:r>
          </a:p>
          <a:p>
            <a:pPr lvl="0"/>
            <a:r>
              <a:rPr lang="fr-FR" sz="3200" dirty="0" smtClean="0">
                <a:solidFill>
                  <a:prstClr val="black"/>
                </a:solidFill>
              </a:rPr>
              <a:t>Quelles sont </a:t>
            </a:r>
            <a:r>
              <a:rPr lang="fr-FR" sz="3200" dirty="0">
                <a:solidFill>
                  <a:prstClr val="black"/>
                </a:solidFill>
              </a:rPr>
              <a:t>les caractéristiques de la « zone » d’étude ?</a:t>
            </a:r>
          </a:p>
          <a:p>
            <a:pPr lvl="0" algn="just"/>
            <a:r>
              <a:rPr lang="fr-FR" sz="3200" dirty="0" smtClean="0">
                <a:solidFill>
                  <a:prstClr val="black"/>
                </a:solidFill>
              </a:rPr>
              <a:t>En </a:t>
            </a:r>
            <a:r>
              <a:rPr lang="fr-FR" sz="3200" dirty="0">
                <a:solidFill>
                  <a:prstClr val="black"/>
                </a:solidFill>
              </a:rPr>
              <a:t>géographie, le chercheur est souvent tributaire du découpage géographique proposé par des organismes de recensements nationaux. Il doit alors affronter plusieurs problèmes, dont :</a:t>
            </a:r>
          </a:p>
          <a:p>
            <a:pPr lvl="0">
              <a:buFont typeface="Wingdings" panose="05000000000000000000" pitchFamily="2" charset="2"/>
              <a:buChar char="ü"/>
            </a:pPr>
            <a:r>
              <a:rPr lang="fr-FR" sz="3200" dirty="0" smtClean="0">
                <a:solidFill>
                  <a:prstClr val="black"/>
                </a:solidFill>
              </a:rPr>
              <a:t>La diversité </a:t>
            </a:r>
            <a:r>
              <a:rPr lang="fr-FR" sz="3200" dirty="0">
                <a:solidFill>
                  <a:prstClr val="black"/>
                </a:solidFill>
              </a:rPr>
              <a:t>des découpages administratifs et statistiques ;</a:t>
            </a:r>
          </a:p>
          <a:p>
            <a:pPr lvl="0">
              <a:buFont typeface="Wingdings" panose="05000000000000000000" pitchFamily="2" charset="2"/>
              <a:buChar char="ü"/>
            </a:pPr>
            <a:r>
              <a:rPr lang="fr-FR" sz="3200" dirty="0" smtClean="0">
                <a:solidFill>
                  <a:prstClr val="black"/>
                </a:solidFill>
              </a:rPr>
              <a:t>La diversité </a:t>
            </a:r>
            <a:r>
              <a:rPr lang="fr-FR" sz="3200" dirty="0">
                <a:solidFill>
                  <a:prstClr val="black"/>
                </a:solidFill>
              </a:rPr>
              <a:t>dans les formes géométriques des unités spatiales de superficies différentes ;</a:t>
            </a:r>
          </a:p>
          <a:p>
            <a:pPr lvl="0">
              <a:buFont typeface="Wingdings" panose="05000000000000000000" pitchFamily="2" charset="2"/>
              <a:buChar char="ü"/>
            </a:pPr>
            <a:r>
              <a:rPr lang="fr-FR" sz="3200" dirty="0" smtClean="0">
                <a:solidFill>
                  <a:prstClr val="black"/>
                </a:solidFill>
              </a:rPr>
              <a:t>La comparabilité </a:t>
            </a:r>
            <a:r>
              <a:rPr lang="fr-FR" sz="3200" dirty="0">
                <a:solidFill>
                  <a:prstClr val="black"/>
                </a:solidFill>
              </a:rPr>
              <a:t>de ces unités spatiales dans le temps et dans l’espace.</a:t>
            </a:r>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23</a:t>
            </a:fld>
            <a:endParaRPr lang="fr-FR"/>
          </a:p>
        </p:txBody>
      </p:sp>
    </p:spTree>
    <p:extLst>
      <p:ext uri="{BB962C8B-B14F-4D97-AF65-F5344CB8AC3E}">
        <p14:creationId xmlns:p14="http://schemas.microsoft.com/office/powerpoint/2010/main" val="3424386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numéro de diapositive 6"/>
          <p:cNvSpPr>
            <a:spLocks noGrp="1"/>
          </p:cNvSpPr>
          <p:nvPr>
            <p:ph type="sldNum" sz="quarter" idx="12"/>
          </p:nvPr>
        </p:nvSpPr>
        <p:spPr bwMode="auto">
          <a:noFill/>
          <a:ln>
            <a:miter lim="800000"/>
            <a:headEnd/>
            <a:tailEnd/>
          </a:ln>
        </p:spPr>
        <p:txBody>
          <a:bodyPr/>
          <a:lstStyle/>
          <a:p>
            <a:fld id="{7B1EA03D-50D0-4149-9ED4-B9ED7BE668F3}" type="slidenum">
              <a:rPr lang="fr-FR" smtClean="0"/>
              <a:pPr/>
              <a:t>3</a:t>
            </a:fld>
            <a:endParaRPr lang="fr-FR" smtClean="0"/>
          </a:p>
        </p:txBody>
      </p:sp>
      <p:sp>
        <p:nvSpPr>
          <p:cNvPr id="5" name="Titre 1"/>
          <p:cNvSpPr txBox="1">
            <a:spLocks/>
          </p:cNvSpPr>
          <p:nvPr/>
        </p:nvSpPr>
        <p:spPr>
          <a:xfrm>
            <a:off x="1223963" y="3060700"/>
            <a:ext cx="11268075" cy="3024188"/>
          </a:xfrm>
          <a:prstGeom prst="rect">
            <a:avLst/>
          </a:prstGeom>
          <a:noFill/>
        </p:spPr>
        <p:txBody>
          <a:bodyPr lIns="112334" tIns="56167" rIns="112334" bIns="56167" anchor="ctr">
            <a:normAutofit/>
          </a:bodyPr>
          <a:lstStyle/>
          <a:p>
            <a:pPr algn="ctr" defTabSz="1123340" eaLnBrk="1" fontAlgn="auto" hangingPunct="1">
              <a:lnSpc>
                <a:spcPct val="90000"/>
              </a:lnSpc>
              <a:spcAft>
                <a:spcPts val="0"/>
              </a:spcAft>
              <a:defRPr/>
            </a:pPr>
            <a:r>
              <a:rPr lang="fr-FR" sz="6600" b="1" dirty="0" smtClean="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rPr>
              <a:t>La formulation d’un sujet et le choix de la zone d’étude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3"/>
            <a:ext cx="13716096" cy="7639050"/>
          </a:xfrm>
        </p:spPr>
        <p:txBody>
          <a:bodyPr/>
          <a:lstStyle/>
          <a:p>
            <a:pPr marL="1012825" indent="-742950" algn="just">
              <a:spcAft>
                <a:spcPts val="0"/>
              </a:spcAft>
              <a:buFont typeface="+mj-lt"/>
              <a:buAutoNum type="arabicPeriod"/>
              <a:defRPr/>
            </a:pP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La formulation d’un sujet </a:t>
            </a:r>
            <a:r>
              <a:rPr lang="fr-FR" b="1" dirty="0" smtClean="0"/>
              <a:t> </a:t>
            </a:r>
            <a:endParaRPr lang="fr-FR" dirty="0" smtClean="0"/>
          </a:p>
          <a:p>
            <a:pPr algn="just">
              <a:lnSpc>
                <a:spcPct val="100000"/>
              </a:lnSpc>
              <a:buNone/>
            </a:pPr>
            <a:r>
              <a:rPr lang="fr-FR" sz="3200" dirty="0" smtClean="0"/>
              <a:t>Le choix de sujet de recherche selon André Ouellet est primordial, il disait à propos : « tous les auteurs sont unanimes pour accorder au choix du sujet une importance primordiale. En recherche, le secret de la réussite réside fréquemment dans la sélection d'une bonne question, d'un bon sujet de recherche.</a:t>
            </a:r>
          </a:p>
          <a:p>
            <a:pPr algn="just">
              <a:lnSpc>
                <a:spcPct val="100000"/>
              </a:lnSpc>
              <a:buNone/>
            </a:pPr>
            <a:r>
              <a:rPr lang="fr-FR" sz="3200" dirty="0" smtClean="0"/>
              <a:t>Le choix d'un sujet de recherche est la réponse à question : Sur quoi travaillez-vous ? </a:t>
            </a:r>
          </a:p>
          <a:p>
            <a:pPr algn="just">
              <a:lnSpc>
                <a:spcPct val="100000"/>
              </a:lnSpc>
              <a:buFont typeface="Wingdings" pitchFamily="2" charset="2"/>
              <a:buChar char="Ø"/>
            </a:pPr>
            <a:r>
              <a:rPr lang="fr-FR" sz="3200" dirty="0" smtClean="0"/>
              <a:t>J'effectue une recherche de master sur la pauvreté en Algérie ; </a:t>
            </a:r>
          </a:p>
          <a:p>
            <a:pPr algn="just">
              <a:lnSpc>
                <a:spcPct val="100000"/>
              </a:lnSpc>
              <a:buFont typeface="Wingdings" pitchFamily="2" charset="2"/>
              <a:buChar char="Ø"/>
            </a:pPr>
            <a:r>
              <a:rPr lang="fr-FR" sz="3200" dirty="0" smtClean="0"/>
              <a:t>Je travaille sur le phénomène de </a:t>
            </a:r>
            <a:r>
              <a:rPr lang="fr-FR" sz="3200" dirty="0" err="1" smtClean="0"/>
              <a:t>Hargua</a:t>
            </a:r>
            <a:r>
              <a:rPr lang="fr-FR" sz="3200" dirty="0" smtClean="0"/>
              <a:t> des jeunes diplômés.</a:t>
            </a:r>
          </a:p>
          <a:p>
            <a:pPr indent="0" algn="just">
              <a:spcAft>
                <a:spcPts val="0"/>
              </a:spcAft>
              <a:buFont typeface="Arial" pitchFamily="34" charset="0"/>
              <a:buNone/>
              <a:defRPr/>
            </a:pPr>
            <a:endParaRPr lang="fr-FR" sz="3200" dirty="0" smtClean="0">
              <a:latin typeface="Candara" panose="020E0502030303020204" pitchFamily="34" charset="0"/>
            </a:endParaRPr>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4</a:t>
            </a:fld>
            <a:endParaRPr lang="fr-F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57166" y="500034"/>
            <a:ext cx="13430344" cy="7929618"/>
          </a:xfrm>
        </p:spPr>
        <p:txBody>
          <a:bodyPr/>
          <a:lstStyle/>
          <a:p>
            <a:pPr marL="514350" indent="-514350">
              <a:buNone/>
            </a:pPr>
            <a:r>
              <a:rPr lang="fr-FR" b="1" dirty="0" smtClean="0"/>
              <a:t>1.1 Comment trouver un thème de recherche ?</a:t>
            </a:r>
          </a:p>
          <a:p>
            <a:pPr algn="just">
              <a:buNone/>
            </a:pPr>
            <a:r>
              <a:rPr lang="fr-FR" b="1" dirty="0" smtClean="0"/>
              <a:t> </a:t>
            </a:r>
            <a:r>
              <a:rPr lang="fr-FR" dirty="0" smtClean="0"/>
              <a:t>Tout d'abord, avant de prendre n'importe quelle décision concernant une thématique à l'étude, il faut  </a:t>
            </a:r>
          </a:p>
          <a:p>
            <a:pPr algn="just">
              <a:buFont typeface="Wingdings" pitchFamily="2" charset="2"/>
              <a:buChar char="Ø"/>
            </a:pPr>
            <a:r>
              <a:rPr lang="fr-FR" dirty="0" smtClean="0"/>
              <a:t>Prendre un moment de réflexion et de penser sur les différents sujets auxquels je peux étudier. Ce moment de réflexion permet d'une part, d'examiner les diverses possibilités pour mener à bien une étude et de l'autre part, d'éviter les retours en arrière après avoir fait le choix du sujet. </a:t>
            </a:r>
          </a:p>
          <a:p>
            <a:pPr algn="just">
              <a:buFont typeface="Wingdings" pitchFamily="2" charset="2"/>
              <a:buChar char="Ø"/>
            </a:pPr>
            <a:r>
              <a:rPr lang="fr-FR" dirty="0" smtClean="0"/>
              <a:t>Donner de l'intérêt au sujet de la recherche, cela permet de stimuler la curiosité du chercheur à découvrir le résultat de la recherche. Dans le cas contraire, si on consacre moins d'intérêt pour le choix du sujet d'étude, le chercheur va automatiquement </a:t>
            </a:r>
            <a:r>
              <a:rPr lang="fr-FR" b="1" dirty="0" smtClean="0"/>
              <a:t>perdre :</a:t>
            </a:r>
            <a:r>
              <a:rPr lang="fr-FR" dirty="0" smtClean="0"/>
              <a:t> </a:t>
            </a:r>
          </a:p>
          <a:p>
            <a:pPr algn="just">
              <a:buClr>
                <a:srgbClr val="C00000"/>
              </a:buClr>
              <a:buFont typeface="Calibri" pitchFamily="34" charset="0"/>
              <a:buChar char="→"/>
            </a:pPr>
            <a:r>
              <a:rPr lang="fr-FR" dirty="0" smtClean="0"/>
              <a:t> l'énergie ;</a:t>
            </a:r>
          </a:p>
          <a:p>
            <a:pPr algn="just">
              <a:buClr>
                <a:srgbClr val="C00000"/>
              </a:buClr>
              <a:buFont typeface="Calibri" pitchFamily="34" charset="0"/>
              <a:buChar char="→"/>
            </a:pPr>
            <a:r>
              <a:rPr lang="fr-FR" dirty="0" smtClean="0"/>
              <a:t> la motivation ; </a:t>
            </a:r>
          </a:p>
          <a:p>
            <a:pPr algn="just">
              <a:buClr>
                <a:srgbClr val="C00000"/>
              </a:buClr>
              <a:buFont typeface="Calibri" pitchFamily="34" charset="0"/>
              <a:buChar char="→"/>
            </a:pPr>
            <a:r>
              <a:rPr lang="fr-FR" dirty="0" smtClean="0"/>
              <a:t>le temps pour réaliser un travail à terme.</a:t>
            </a:r>
          </a:p>
          <a:p>
            <a:pPr algn="just">
              <a:buClr>
                <a:srgbClr val="C00000"/>
              </a:buClr>
              <a:buNone/>
            </a:pPr>
            <a:endParaRPr lang="fr-FR" dirty="0" smtClean="0"/>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85728" y="285720"/>
            <a:ext cx="12925472" cy="7821643"/>
          </a:xfrm>
        </p:spPr>
        <p:txBody>
          <a:bodyPr/>
          <a:lstStyle/>
          <a:p>
            <a:pPr algn="just">
              <a:buClr>
                <a:srgbClr val="C00000"/>
              </a:buClr>
              <a:buNone/>
            </a:pPr>
            <a:r>
              <a:rPr lang="fr-FR" b="1" u="sng" dirty="0" smtClean="0">
                <a:solidFill>
                  <a:srgbClr val="FF0000"/>
                </a:solidFill>
                <a:effectLst>
                  <a:outerShdw blurRad="38100" dist="38100" dir="2700000" algn="tl">
                    <a:srgbClr val="000000">
                      <a:alpha val="43137"/>
                    </a:srgbClr>
                  </a:outerShdw>
                </a:effectLst>
              </a:rPr>
              <a:t>Attention : Les sujets tabous! </a:t>
            </a:r>
          </a:p>
          <a:p>
            <a:pPr algn="just">
              <a:buClr>
                <a:srgbClr val="C00000"/>
              </a:buClr>
              <a:buNone/>
            </a:pPr>
            <a:r>
              <a:rPr lang="fr-FR" dirty="0" smtClean="0"/>
              <a:t>David est un chercheur très connu dans le monde anglo-saxon. Il a mené une recherche dans les années 1960-70 et avoir publié une recension des écrits sur l'intelligence, la race et la classe sociale. </a:t>
            </a:r>
          </a:p>
          <a:p>
            <a:pPr algn="just">
              <a:buClr>
                <a:srgbClr val="C00000"/>
              </a:buClr>
              <a:buNone/>
            </a:pPr>
            <a:r>
              <a:rPr lang="fr-FR" dirty="0" smtClean="0"/>
              <a:t>Le résultat de sa recherche a pu démontrer qu'il y a une différence innée dans la distribution de l'intelligence entre les races. </a:t>
            </a:r>
          </a:p>
          <a:p>
            <a:pPr algn="just">
              <a:buClr>
                <a:srgbClr val="C00000"/>
              </a:buClr>
              <a:buNone/>
            </a:pPr>
            <a:r>
              <a:rPr lang="fr-FR" dirty="0" smtClean="0"/>
              <a:t>Constat qui a provoqué un grand débat dans la scène scientifique. En conséquence : </a:t>
            </a:r>
          </a:p>
          <a:p>
            <a:pPr algn="just">
              <a:buClr>
                <a:srgbClr val="C00000"/>
              </a:buClr>
              <a:buFont typeface="Wingdings" pitchFamily="2" charset="2"/>
              <a:buChar char="q"/>
            </a:pPr>
            <a:r>
              <a:rPr lang="fr-FR" dirty="0" smtClean="0"/>
              <a:t>des groupes protestent lors de ses conférences ; </a:t>
            </a:r>
          </a:p>
          <a:p>
            <a:pPr algn="just">
              <a:buClr>
                <a:srgbClr val="C00000"/>
              </a:buClr>
              <a:buFont typeface="Wingdings" pitchFamily="2" charset="2"/>
              <a:buChar char="q"/>
            </a:pPr>
            <a:r>
              <a:rPr lang="fr-FR" dirty="0" smtClean="0"/>
              <a:t>accusé aussi de racisme, de nazisme et d’imbécillité. </a:t>
            </a:r>
          </a:p>
          <a:p>
            <a:pPr algn="just">
              <a:buClr>
                <a:srgbClr val="C00000"/>
              </a:buClr>
              <a:buNone/>
            </a:pPr>
            <a:r>
              <a:rPr lang="fr-FR" b="1" dirty="0" smtClean="0"/>
              <a:t>Conseil</a:t>
            </a:r>
            <a:r>
              <a:rPr lang="fr-FR" dirty="0" smtClean="0"/>
              <a:t> Un sujet pareil ne doit jamais être étudié, car il sera l'objet d'un grand débat. les explications acceptés peuvent devenir désuètes par la découverte de fait plus récents, donc les théories se construisent, se modifient puis deviennent périmés.</a:t>
            </a:r>
          </a:p>
          <a:p>
            <a:pPr algn="just">
              <a:buClr>
                <a:srgbClr val="C00000"/>
              </a:buClr>
              <a:buFont typeface="Calibri" pitchFamily="34" charset="0"/>
              <a:buChar char="→"/>
            </a:pPr>
            <a:endParaRPr lang="fr-FR" dirty="0"/>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8604" y="500034"/>
            <a:ext cx="13430344" cy="7929618"/>
          </a:xfrm>
        </p:spPr>
        <p:txBody>
          <a:bodyPr/>
          <a:lstStyle/>
          <a:p>
            <a:pPr>
              <a:buNone/>
            </a:pPr>
            <a:r>
              <a:rPr lang="fr-FR" b="1" dirty="0" smtClean="0"/>
              <a:t>1.2 Les sources d'inspiration du chercheur pour choisir son sujet </a:t>
            </a:r>
          </a:p>
          <a:p>
            <a:pPr algn="just">
              <a:buNone/>
            </a:pPr>
            <a:r>
              <a:rPr lang="fr-FR" dirty="0" smtClean="0"/>
              <a:t>La communauté scientifique définit son approche rationnelle de la réalité en Pour choisir un sujet, le chercheur amateur ou professionnel peut s'inspirer de plusieurs facteurs pour délimiter son choix de sujet à savoir : son vécu et ses goûts personnels, les intérêts stratégiques, l'utilité du sujet de recherche, le développement de la science et les recherches exploratoires.</a:t>
            </a:r>
          </a:p>
          <a:p>
            <a:pPr algn="just">
              <a:buNone/>
            </a:pPr>
            <a:r>
              <a:rPr lang="fr-FR" b="1" dirty="0" err="1" smtClean="0"/>
              <a:t>A.Le</a:t>
            </a:r>
            <a:r>
              <a:rPr lang="fr-FR" b="1" dirty="0" smtClean="0"/>
              <a:t> vécu et les goûts personnels </a:t>
            </a:r>
          </a:p>
          <a:p>
            <a:pPr algn="just">
              <a:buNone/>
            </a:pPr>
            <a:r>
              <a:rPr lang="fr-FR" dirty="0" smtClean="0"/>
              <a:t>Le contexte social et le vécu du chercheur peuvent jouer un rôle très prépondérant dans le choix de la thématique d'étude. Ces facteurs sont une source d'inspiration subjectives pour la délimitation du champ de l'exploration. </a:t>
            </a:r>
          </a:p>
          <a:p>
            <a:pPr algn="just">
              <a:buNone/>
            </a:pPr>
            <a:r>
              <a:rPr lang="fr-FR" b="1" dirty="0" smtClean="0"/>
              <a:t>Exemple</a:t>
            </a:r>
            <a:r>
              <a:rPr lang="fr-FR" dirty="0" smtClean="0"/>
              <a:t> Si, le chercheur vient d'un pays pauvre, ce contexte va automatiquement l'influencé pour choisir ou de parler de son pays d'origine. Les femmes vivant une discrimination ou une domination ou encore une exploitation peuvent s'inspirer de ce vécu pour en réaliser une recherche</a:t>
            </a:r>
          </a:p>
          <a:p>
            <a:pPr algn="just">
              <a:buNone/>
            </a:pPr>
            <a:r>
              <a:rPr lang="fr-FR" dirty="0" smtClean="0"/>
              <a:t>S'ajoutant au vécu, le chercheur doit avoir le goût de travailler sur un tel ou tel sujet, sans le goût on perd la volonté de découvrir le résultat de la recherche.</a:t>
            </a: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3"/>
            <a:ext cx="13716096" cy="7639050"/>
          </a:xfrm>
        </p:spPr>
        <p:txBody>
          <a:bodyPr/>
          <a:lstStyle/>
          <a:p>
            <a:r>
              <a:rPr lang="fr-FR" b="1" dirty="0" smtClean="0"/>
              <a:t>Remarque</a:t>
            </a:r>
            <a:r>
              <a:rPr lang="fr-FR" dirty="0" smtClean="0"/>
              <a:t> </a:t>
            </a:r>
            <a:r>
              <a:rPr lang="fr-FR" b="1" dirty="0" smtClean="0"/>
              <a:t>:</a:t>
            </a:r>
            <a:r>
              <a:rPr lang="fr-FR" dirty="0" smtClean="0"/>
              <a:t> </a:t>
            </a:r>
            <a:r>
              <a:rPr lang="fr-FR" b="1" dirty="0" smtClean="0"/>
              <a:t>Les questions à poser sur l'intérêt du sujet </a:t>
            </a:r>
          </a:p>
          <a:p>
            <a:pPr>
              <a:buClr>
                <a:srgbClr val="FF0000"/>
              </a:buClr>
              <a:buFontTx/>
              <a:buChar char="→"/>
            </a:pPr>
            <a:r>
              <a:rPr lang="fr-FR" dirty="0" smtClean="0"/>
              <a:t>Sur quoi ai-je le goût de travailler ? </a:t>
            </a:r>
          </a:p>
          <a:p>
            <a:pPr>
              <a:buClr>
                <a:srgbClr val="FF0000"/>
              </a:buClr>
              <a:buFontTx/>
              <a:buChar char="→"/>
            </a:pPr>
            <a:r>
              <a:rPr lang="fr-FR" dirty="0" smtClean="0"/>
              <a:t>Quel sujet m'intéresse de plus ?</a:t>
            </a:r>
          </a:p>
          <a:p>
            <a:pPr>
              <a:buClr>
                <a:srgbClr val="FF0000"/>
              </a:buClr>
              <a:buFontTx/>
              <a:buChar char="→"/>
            </a:pPr>
            <a:r>
              <a:rPr lang="fr-FR" dirty="0" smtClean="0"/>
              <a:t> Qu'est-ce qui me passionne le plus ?</a:t>
            </a:r>
          </a:p>
          <a:p>
            <a:pPr>
              <a:buClr>
                <a:srgbClr val="FF0000"/>
              </a:buClr>
              <a:buNone/>
            </a:pPr>
            <a:r>
              <a:rPr lang="fr-FR" sz="3200" b="1" dirty="0" smtClean="0"/>
              <a:t>B. Les intérêts stratégiques</a:t>
            </a:r>
          </a:p>
          <a:p>
            <a:pPr algn="just">
              <a:buClr>
                <a:srgbClr val="FF0000"/>
              </a:buClr>
              <a:buNone/>
            </a:pPr>
            <a:r>
              <a:rPr lang="fr-FR" sz="3200" dirty="0" smtClean="0"/>
              <a:t> Il y a des sujets qui sont plus stratégiques que d'autres, le chercheur doit cibler un sujet qui intéresse beaucoup plus la communauté scientifique. En travaillant avec des spécialistes dans un domaine ou avec une équipe de recherche, ces derniers peuvent s'intéresser à mon sujet, du coût ils peuvent m'assurer son financement, me faciliter l'intégration de l'équipe et me permettent aussi la participation aux colloques et aux activités scientifiques.</a:t>
            </a:r>
          </a:p>
          <a:p>
            <a:pPr algn="just">
              <a:buClr>
                <a:srgbClr val="FF0000"/>
              </a:buClr>
              <a:buNone/>
            </a:pPr>
            <a:r>
              <a:rPr lang="fr-FR" sz="3200" b="1" dirty="0" smtClean="0"/>
              <a:t>Exemple</a:t>
            </a:r>
            <a:r>
              <a:rPr lang="fr-FR" sz="3200" dirty="0" smtClean="0"/>
              <a:t> </a:t>
            </a:r>
          </a:p>
          <a:p>
            <a:pPr algn="just">
              <a:buClr>
                <a:srgbClr val="FF0000"/>
              </a:buClr>
              <a:buNone/>
            </a:pPr>
            <a:r>
              <a:rPr lang="fr-FR" sz="3200" dirty="0" smtClean="0"/>
              <a:t>Si, je m'inscris dans un thème traitant la communication externe de l'entreprise, ce sujet me permet davantage de connaître facilement un réseau de chercheurs et de scientifiques qui partagent le même intérêt que moi. </a:t>
            </a: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8</a:t>
            </a:fld>
            <a:endParaRPr lang="fr-F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428596"/>
            <a:ext cx="13930410" cy="7913717"/>
          </a:xfrm>
        </p:spPr>
        <p:txBody>
          <a:bodyPr/>
          <a:lstStyle/>
          <a:p>
            <a:pPr>
              <a:buNone/>
            </a:pPr>
            <a:endParaRPr lang="fr-FR" b="1" dirty="0" smtClean="0"/>
          </a:p>
          <a:p>
            <a:pPr algn="just">
              <a:buClr>
                <a:srgbClr val="FF0000"/>
              </a:buClr>
              <a:buFont typeface="Wingdings" pitchFamily="2" charset="2"/>
              <a:buChar char="§"/>
            </a:pPr>
            <a:r>
              <a:rPr lang="fr-FR" sz="3200" dirty="0" smtClean="0"/>
              <a:t>À partir de là, des chercheurs peuvent s'intéresser à mon sujet pour me fournir de l'aide et l'accompagnement. </a:t>
            </a:r>
          </a:p>
          <a:p>
            <a:pPr algn="just">
              <a:buClr>
                <a:srgbClr val="FF0000"/>
              </a:buClr>
              <a:buFont typeface="Wingdings" pitchFamily="2" charset="2"/>
              <a:buChar char="§"/>
            </a:pPr>
            <a:r>
              <a:rPr lang="fr-FR" sz="3200" dirty="0" smtClean="0"/>
              <a:t>Par contre si, je choisis un thème moins stratégique, qui n'intéresse moins la communauté scientifique, l'intérêt devient moins efficace.</a:t>
            </a:r>
          </a:p>
          <a:p>
            <a:pPr algn="just">
              <a:buClr>
                <a:srgbClr val="FF0000"/>
              </a:buClr>
              <a:buNone/>
            </a:pPr>
            <a:r>
              <a:rPr lang="fr-FR" sz="3200" b="1" dirty="0" smtClean="0"/>
              <a:t>C.L'utilité du sujet de la recherche </a:t>
            </a:r>
          </a:p>
          <a:p>
            <a:pPr algn="just">
              <a:buClr>
                <a:srgbClr val="FF0000"/>
              </a:buClr>
              <a:buNone/>
            </a:pPr>
            <a:r>
              <a:rPr lang="fr-FR" sz="3200" dirty="0" smtClean="0"/>
              <a:t>Si, un sujet est plus intéressant qu'un autre, donc à ce moment-là, il est qualifié d'utile et il peut mener à plus de résultats fiables</a:t>
            </a:r>
          </a:p>
          <a:p>
            <a:pPr algn="just">
              <a:buClr>
                <a:srgbClr val="FF0000"/>
              </a:buClr>
              <a:buNone/>
            </a:pPr>
            <a:r>
              <a:rPr lang="fr-FR" sz="3200" b="1" dirty="0" smtClean="0"/>
              <a:t>Exercice</a:t>
            </a:r>
            <a:r>
              <a:rPr lang="fr-FR" sz="3200" dirty="0" smtClean="0"/>
              <a:t>  </a:t>
            </a:r>
          </a:p>
          <a:p>
            <a:pPr algn="just">
              <a:buClr>
                <a:srgbClr val="FF0000"/>
              </a:buClr>
              <a:buNone/>
            </a:pPr>
            <a:r>
              <a:rPr lang="fr-FR" sz="3200" dirty="0" smtClean="0"/>
              <a:t>À votre avis, quel est le sujet le plus utile ? </a:t>
            </a:r>
          </a:p>
          <a:p>
            <a:pPr algn="just">
              <a:buClr>
                <a:srgbClr val="FF0000"/>
              </a:buClr>
              <a:buNone/>
            </a:pPr>
            <a:r>
              <a:rPr lang="fr-FR" sz="3200" dirty="0" smtClean="0"/>
              <a:t> Les causes de la crise économique d'un pays du Tiers-monde </a:t>
            </a:r>
          </a:p>
          <a:p>
            <a:pPr algn="just">
              <a:buClr>
                <a:srgbClr val="FF0000"/>
              </a:buClr>
              <a:buNone/>
            </a:pPr>
            <a:r>
              <a:rPr lang="fr-FR" sz="3200" dirty="0" smtClean="0"/>
              <a:t> Les causes de l'amour du Golf chez les golfeurs</a:t>
            </a:r>
            <a:endParaRPr lang="fr-FR" sz="3200" dirty="0" smtClean="0">
              <a:latin typeface="Candara" panose="020E0502030303020204" pitchFamily="34" charset="0"/>
            </a:endParaRPr>
          </a:p>
          <a:p>
            <a:pPr indent="0" algn="just">
              <a:spcAft>
                <a:spcPts val="0"/>
              </a:spcAft>
              <a:buNone/>
              <a:defRPr/>
            </a:pPr>
            <a:endParaRPr lang="fr-FR" sz="3200" dirty="0" smtClean="0">
              <a:latin typeface="Candara" panose="020E0502030303020204" pitchFamily="34" charset="0"/>
            </a:endParaRPr>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9</a:t>
            </a:fld>
            <a:endParaRPr lang="fr-FR" smtClean="0"/>
          </a:p>
        </p:txBody>
      </p:sp>
    </p:spTree>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19280</TotalTime>
  <Words>905</Words>
  <Application>Microsoft Office PowerPoint</Application>
  <PresentationFormat>Custom</PresentationFormat>
  <Paragraphs>182</Paragraphs>
  <Slides>23</Slides>
  <Notes>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23</vt:i4>
      </vt:variant>
    </vt:vector>
  </HeadingPairs>
  <TitlesOfParts>
    <vt:vector size="33" baseType="lpstr">
      <vt:lpstr>Arial</vt:lpstr>
      <vt:lpstr>Calibri</vt:lpstr>
      <vt:lpstr>Calibri Light</vt:lpstr>
      <vt:lpstr>Candara</vt:lpstr>
      <vt:lpstr>Open Sans</vt:lpstr>
      <vt:lpstr>Times New Roman</vt:lpstr>
      <vt:lpstr>Wingdings</vt:lpstr>
      <vt:lpstr>Wingdings 2</vt:lpstr>
      <vt:lpstr>HDOfficeLightV0</vt:lpstr>
      <vt:lpstr>Thème Office</vt:lpstr>
      <vt:lpstr>UEM1(1)  Méthodes de recherche </vt:lpstr>
      <vt:lpstr>Programme du semestre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Initiation à la cartographie</dc:title>
  <dc:creator>amina mellakh</dc:creator>
  <cp:lastModifiedBy>SARIUB</cp:lastModifiedBy>
  <cp:revision>378</cp:revision>
  <dcterms:created xsi:type="dcterms:W3CDTF">2017-10-23T17:46:05Z</dcterms:created>
  <dcterms:modified xsi:type="dcterms:W3CDTF">2023-05-03T16:39:29Z</dcterms:modified>
</cp:coreProperties>
</file>